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39"/>
    <a:srgbClr val="2111B6"/>
    <a:srgbClr val="A58846"/>
    <a:srgbClr val="BC91DD"/>
    <a:srgbClr val="4BABAF"/>
    <a:srgbClr val="C295E4"/>
    <a:srgbClr val="C89AEB"/>
    <a:srgbClr val="9773B1"/>
    <a:srgbClr val="FF3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626"/>
  </p:normalViewPr>
  <p:slideViewPr>
    <p:cSldViewPr snapToGrid="0" snapToObjects="1">
      <p:cViewPr>
        <p:scale>
          <a:sx n="94" d="100"/>
          <a:sy n="94" d="100"/>
        </p:scale>
        <p:origin x="186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0:08:59.3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DB880-45B7-5642-8FBC-66E5ADF737A4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8F53D-3BA7-E54E-8119-5DC328E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8F53D-3BA7-E54E-8119-5DC328E1C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38A0-547E-CF41-B052-E379A8A4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16012-A29A-534E-9936-77229337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C8F1-B345-8043-AC0C-F18CC193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CE6-F75F-B341-8F4D-EA158F3A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377A-645F-B744-B1F6-EFBEDE2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46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944-ED7A-F344-80DC-5C21316E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474BA-E23D-DC40-9222-7453BD59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8B3-AC97-0241-8765-9CA1D7ED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19AF-6671-7441-952D-3AFE505D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8186-1699-DA4B-B3C3-0C99E1F4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40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5189C-28D8-5548-A2CA-A696F0B4B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6BA24-6550-2242-BA7E-F10C01D7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13F0-749B-9E47-A739-257441F1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7553-962B-AA46-9E43-8AEE9D0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B933-9EDC-F941-8FE3-20B4E8B9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865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2751-0D15-E94E-8D86-9987B2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5C45-6A88-B147-8425-01BAC4B3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7FE1-BC1E-6644-9602-CD18F4EA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03044-6EF3-D242-88F1-E2D4C549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CCAF8-E9DF-6847-B1D7-6D39B9A4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5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1B56-9F08-4348-8104-625B2475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CD88-FBEB-7C48-AFC9-6130D12BE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38F42-BF4C-8B44-8582-9703C7B6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2654-B37E-FF4B-8E62-B3E7010A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C928-A89A-BA41-892F-42DE9A49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2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0E1A-8CAF-FE46-9DC2-FACF8CA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E49-B42C-7749-A473-6843E6AC0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F9788-D59B-5B4A-84C8-92345628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21F4B-1AC3-C748-B6CA-2C79C9D1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23E3E-A14A-3F45-A998-7620BD3F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6540-32C5-EC47-AC7D-3BEFB8E5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967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24FE-8F2E-B04B-ADCA-69A6164C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CE8B-9C27-1E44-AD40-2F6B0F6C8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DDF20-DA0C-FE43-AC21-227F17902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2F798-506C-4149-9092-5DA0D97FC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7C442-07BE-E14E-A47E-9044AB315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EA277-9677-8A47-95E2-2C5E3C5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03EB-62AB-EE4A-AE4A-10635F4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529E7-41CA-4747-8533-DD428139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008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EC53-4CEF-7847-9055-35CDE4C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5585F-B795-1346-B767-BE4D869F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1CC0-9795-6D4B-9AE3-8C43D529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884E4-9483-124C-BBB6-59BC827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75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2D2A-5F89-4C44-8C98-D3950F6E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155AD-120F-224C-9171-32FEB40B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B256-5FF5-1842-B44B-0A3124E2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69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BD22-FF3D-144F-8770-D42DD70A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2C1A-BBA2-B346-B584-C73261856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AB5A7-AE8B-A04D-B4E3-AB691A08B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A6F64-BD1E-9245-A7C1-9139D32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6ED55-FE41-A443-9A46-073803BD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1AC24-CDCB-844D-993F-4BF0A0A8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45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85D-1A54-F647-B249-A77C5416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7256B-4F17-774E-9994-371D15822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5A88A-B0DF-9A42-ADF1-EB9768E3D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456B-6F8C-4741-B308-5F30207F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E4248-297E-CA42-B41E-F2F0316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4060-7D53-544D-A824-10F6423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9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1DB27-283D-F040-926F-E0F15D04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8B1A-24FF-2047-974B-6A684707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64EC1-8F61-134F-B74F-D52E52E8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051C-3C8D-284F-A7A3-0D87581DFD7C}" type="datetimeFigureOut">
              <a:rPr lang="en-CN" smtClean="0"/>
              <a:t>4/24/22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600F-A9FF-0548-BE8B-E6EE1070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FB17-A9C0-514F-84DA-2E949773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8A22-F9AD-8346-B7D6-37E73F3652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1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2824893" y="2859501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015965" y="2008620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3821240" y="1909891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051807" y="2680527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065080" y="205009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783224" y="2167987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9787954" y="2534158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120283" y="1128366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279455" y="2656331"/>
            <a:ext cx="170688" cy="10727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7962284" y="3648545"/>
            <a:ext cx="1911110" cy="37972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368675" y="3322359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528852" y="14895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809178" y="234359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809431" y="2757956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595541" y="3246103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135790" y="143316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210798" y="4487564"/>
            <a:ext cx="286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714669" y="1215293"/>
            <a:ext cx="4602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5789355" y="2975324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01EFB5-6F2F-F148-8ADD-06A83BB71B3A}"/>
              </a:ext>
            </a:extLst>
          </p:cNvPr>
          <p:cNvSpPr/>
          <p:nvPr/>
        </p:nvSpPr>
        <p:spPr>
          <a:xfrm>
            <a:off x="7285507" y="3948282"/>
            <a:ext cx="792894" cy="546175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0A37947-0C8D-0040-8CA3-638D5C49D532}"/>
              </a:ext>
            </a:extLst>
          </p:cNvPr>
          <p:cNvSpPr/>
          <p:nvPr/>
        </p:nvSpPr>
        <p:spPr>
          <a:xfrm>
            <a:off x="4343242" y="3595626"/>
            <a:ext cx="792894" cy="51146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337BD1-4D0F-2849-898C-C969230DAC92}"/>
              </a:ext>
            </a:extLst>
          </p:cNvPr>
          <p:cNvSpPr/>
          <p:nvPr/>
        </p:nvSpPr>
        <p:spPr>
          <a:xfrm>
            <a:off x="5789355" y="3871655"/>
            <a:ext cx="792894" cy="5461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0A181CAC-BEB8-6149-8778-7D6AA8A0B90A}"/>
              </a:ext>
            </a:extLst>
          </p:cNvPr>
          <p:cNvSpPr/>
          <p:nvPr/>
        </p:nvSpPr>
        <p:spPr>
          <a:xfrm rot="850043">
            <a:off x="5015434" y="3484784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Circular Arrow 49">
            <a:extLst>
              <a:ext uri="{FF2B5EF4-FFF2-40B4-BE49-F238E27FC236}">
                <a16:creationId xmlns:a16="http://schemas.microsoft.com/office/drawing/2014/main" id="{B0BAEBA6-0530-B74F-962C-3A37CD7A2A27}"/>
              </a:ext>
            </a:extLst>
          </p:cNvPr>
          <p:cNvSpPr/>
          <p:nvPr/>
        </p:nvSpPr>
        <p:spPr>
          <a:xfrm rot="850043">
            <a:off x="6362086" y="3664976"/>
            <a:ext cx="1074534" cy="813924"/>
          </a:xfrm>
          <a:prstGeom prst="circularArrow">
            <a:avLst>
              <a:gd name="adj1" fmla="val 409"/>
              <a:gd name="adj2" fmla="val 81968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D7A72-2D56-1B42-99A6-88A9F0E61CE0}"/>
              </a:ext>
            </a:extLst>
          </p:cNvPr>
          <p:cNvSpPr/>
          <p:nvPr/>
        </p:nvSpPr>
        <p:spPr>
          <a:xfrm>
            <a:off x="5647382" y="1936658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884B02-BA05-D54E-BE3C-F4D6EAAEC2CF}"/>
              </a:ext>
            </a:extLst>
          </p:cNvPr>
          <p:cNvSpPr/>
          <p:nvPr/>
        </p:nvSpPr>
        <p:spPr>
          <a:xfrm>
            <a:off x="5149784" y="106811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34AD9-E6AE-5347-8CE3-6798D985ED5C}"/>
              </a:ext>
            </a:extLst>
          </p:cNvPr>
          <p:cNvSpPr txBox="1"/>
          <p:nvPr/>
        </p:nvSpPr>
        <p:spPr>
          <a:xfrm>
            <a:off x="3790990" y="2338908"/>
            <a:ext cx="155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Receptor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5E12A-C16D-9947-9A0E-B0F933369E6D}"/>
              </a:ext>
            </a:extLst>
          </p:cNvPr>
          <p:cNvSpPr txBox="1"/>
          <p:nvPr/>
        </p:nvSpPr>
        <p:spPr>
          <a:xfrm>
            <a:off x="4125593" y="204525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ED9D8-1869-F44D-B2AF-3BF997612C87}"/>
              </a:ext>
            </a:extLst>
          </p:cNvPr>
          <p:cNvSpPr txBox="1"/>
          <p:nvPr/>
        </p:nvSpPr>
        <p:spPr>
          <a:xfrm>
            <a:off x="4576351" y="148252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FEAF5-9729-D24A-A73F-D5F8B6661DFC}"/>
              </a:ext>
            </a:extLst>
          </p:cNvPr>
          <p:cNvSpPr txBox="1"/>
          <p:nvPr/>
        </p:nvSpPr>
        <p:spPr>
          <a:xfrm>
            <a:off x="5693294" y="1989166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5B29E6-3DEC-2543-AAC6-42CB2197C93D}"/>
              </a:ext>
            </a:extLst>
          </p:cNvPr>
          <p:cNvSpPr txBox="1"/>
          <p:nvPr/>
        </p:nvSpPr>
        <p:spPr>
          <a:xfrm>
            <a:off x="5166365" y="107884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98A076-1AA1-8944-BE9C-99378440C919}"/>
              </a:ext>
            </a:extLst>
          </p:cNvPr>
          <p:cNvSpPr/>
          <p:nvPr/>
        </p:nvSpPr>
        <p:spPr>
          <a:xfrm>
            <a:off x="3169082" y="1905583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F4269D-79A2-9A42-A157-BEF8F47C2C8A}"/>
              </a:ext>
            </a:extLst>
          </p:cNvPr>
          <p:cNvSpPr txBox="1"/>
          <p:nvPr/>
        </p:nvSpPr>
        <p:spPr>
          <a:xfrm>
            <a:off x="3185663" y="191631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9A43A0A-95A5-F84D-8209-B5CE9D1EBFFF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4035552" y="1266953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4266119" y="2037589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4279392" y="140716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1EEF2B-7E54-A746-8695-B09E95778805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98F25C-CA55-9F4C-BA71-2DF1D1BC8352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E728149-F8E8-2C48-B4B6-2B02EF0FEB27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BE8E7D9-3459-6C46-A3DD-FC78E7097371}"/>
              </a:ext>
            </a:extLst>
          </p:cNvPr>
          <p:cNvSpPr/>
          <p:nvPr/>
        </p:nvSpPr>
        <p:spPr>
          <a:xfrm>
            <a:off x="6541643" y="3364040"/>
            <a:ext cx="1164261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4493767" y="2013394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4493767" y="2758440"/>
            <a:ext cx="1164262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4947222" y="3139440"/>
            <a:ext cx="1164262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5962380" y="2884742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cxnSpLocks/>
            <a:stCxn id="15" idx="7"/>
            <a:endCxn id="35" idx="3"/>
          </p:cNvCxnSpPr>
          <p:nvPr/>
        </p:nvCxnSpPr>
        <p:spPr>
          <a:xfrm>
            <a:off x="5940982" y="3223106"/>
            <a:ext cx="85921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7FC362-0AEA-2B40-BA03-5C708989ACB3}"/>
              </a:ext>
            </a:extLst>
          </p:cNvPr>
          <p:cNvSpPr/>
          <p:nvPr/>
        </p:nvSpPr>
        <p:spPr>
          <a:xfrm>
            <a:off x="7619999" y="3162681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F79B08-167E-9740-9A98-4FDB74E22265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7525276" y="3501045"/>
            <a:ext cx="159246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CC4FC2E-224A-3F47-833C-2055060476E2}"/>
              </a:ext>
            </a:extLst>
          </p:cNvPr>
          <p:cNvSpPr/>
          <p:nvPr/>
        </p:nvSpPr>
        <p:spPr>
          <a:xfrm>
            <a:off x="6605650" y="4564190"/>
            <a:ext cx="1164261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AB06594-D750-CB49-B7F0-CF0829501C7D}"/>
              </a:ext>
            </a:extLst>
          </p:cNvPr>
          <p:cNvSpPr/>
          <p:nvPr/>
        </p:nvSpPr>
        <p:spPr>
          <a:xfrm>
            <a:off x="8151920" y="3782186"/>
            <a:ext cx="1164261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4978F786-3F76-4E4E-9A05-F520DE17A2A6}"/>
              </a:ext>
            </a:extLst>
          </p:cNvPr>
          <p:cNvSpPr/>
          <p:nvPr/>
        </p:nvSpPr>
        <p:spPr>
          <a:xfrm rot="4889252">
            <a:off x="6662866" y="3788050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10AFCE23-0950-7841-91BD-3AC9565DBCEA}"/>
              </a:ext>
            </a:extLst>
          </p:cNvPr>
          <p:cNvSpPr/>
          <p:nvPr/>
        </p:nvSpPr>
        <p:spPr>
          <a:xfrm rot="6130445" flipV="1">
            <a:off x="7701528" y="3796737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B00D8-27D5-3A4A-947D-C5A25CBE09C6}"/>
              </a:ext>
            </a:extLst>
          </p:cNvPr>
          <p:cNvSpPr/>
          <p:nvPr/>
        </p:nvSpPr>
        <p:spPr>
          <a:xfrm>
            <a:off x="8028083" y="4732783"/>
            <a:ext cx="440593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4539677" y="3494217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4351463" y="3935350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5058113" y="3945573"/>
            <a:ext cx="67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850043" flipV="1">
            <a:off x="5765537" y="3019260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589889-40CD-9148-9962-12661E62D6AC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7123774" y="2659810"/>
            <a:ext cx="2629827" cy="70423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2471A08-EF37-5742-AA51-B4FBAA354EE4}"/>
              </a:ext>
            </a:extLst>
          </p:cNvPr>
          <p:cNvSpPr txBox="1"/>
          <p:nvPr/>
        </p:nvSpPr>
        <p:spPr>
          <a:xfrm>
            <a:off x="9582986" y="2679421"/>
            <a:ext cx="226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4169187" y="1735512"/>
            <a:ext cx="100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4743164" y="846620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9DF31-DB43-774D-9AC8-17CF68E29C2C}"/>
              </a:ext>
            </a:extLst>
          </p:cNvPr>
          <p:cNvSpPr txBox="1"/>
          <p:nvPr/>
        </p:nvSpPr>
        <p:spPr>
          <a:xfrm>
            <a:off x="2350102" y="790224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1)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F33EA37-4EA4-8443-B9EC-5E1F670DD188}"/>
              </a:ext>
            </a:extLst>
          </p:cNvPr>
          <p:cNvSpPr txBox="1"/>
          <p:nvPr/>
        </p:nvSpPr>
        <p:spPr>
          <a:xfrm>
            <a:off x="5160481" y="5363972"/>
            <a:ext cx="30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2)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Signaling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Events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6D3275-DCBF-A749-8594-C5FF8AD135E6}"/>
              </a:ext>
            </a:extLst>
          </p:cNvPr>
          <p:cNvSpPr txBox="1"/>
          <p:nvPr/>
        </p:nvSpPr>
        <p:spPr>
          <a:xfrm>
            <a:off x="6841379" y="800078"/>
            <a:ext cx="4873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3)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Response: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changed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rotation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direction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6003667" y="2332386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41387-B7DF-194A-984C-358D06A147C1}"/>
              </a:ext>
            </a:extLst>
          </p:cNvPr>
          <p:cNvSpPr txBox="1"/>
          <p:nvPr/>
        </p:nvSpPr>
        <p:spPr>
          <a:xfrm>
            <a:off x="4339905" y="1402319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0A2506-6E77-7148-9374-A44F880AA4F5}"/>
              </a:ext>
            </a:extLst>
          </p:cNvPr>
          <p:cNvSpPr txBox="1"/>
          <p:nvPr/>
        </p:nvSpPr>
        <p:spPr>
          <a:xfrm>
            <a:off x="4790663" y="839588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CB91BA3-6C58-7545-813B-E1BD47B0C68A}"/>
              </a:ext>
            </a:extLst>
          </p:cNvPr>
          <p:cNvSpPr/>
          <p:nvPr/>
        </p:nvSpPr>
        <p:spPr>
          <a:xfrm>
            <a:off x="5437843" y="9419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4AC27B-9557-2847-9D9D-25A8833BF238}"/>
              </a:ext>
            </a:extLst>
          </p:cNvPr>
          <p:cNvSpPr txBox="1"/>
          <p:nvPr/>
        </p:nvSpPr>
        <p:spPr>
          <a:xfrm>
            <a:off x="5485342" y="9349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9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6522720" y="1215804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6753287" y="1986440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6766560" y="1356012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980935" y="1962245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980935" y="2707291"/>
            <a:ext cx="1165306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7434390" y="3088291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8449549" y="2833593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8354825" y="3171957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8015013" y="3491008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7826799" y="3932141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8533448" y="3942364"/>
            <a:ext cx="78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5768638" y="3101931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6656356" y="1684363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7230332" y="795471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57D8ED-1434-154A-9C95-BB3928D1A019}"/>
              </a:ext>
            </a:extLst>
          </p:cNvPr>
          <p:cNvSpPr/>
          <p:nvPr/>
        </p:nvSpPr>
        <p:spPr>
          <a:xfrm>
            <a:off x="8490835" y="2281237"/>
            <a:ext cx="184666" cy="2193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Chesson P.. Mechanisms of maintenance of species diversity. Annu Rev Ecol Evol Syst 31: 343-366 https://journals.plos.org/ploscompbiol/article?id=10.1371/journal.pcbi.1008010 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988701" y="3499716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834313" y="4405028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6045188" y="3298357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950464" y="3636721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3621776" y="3686779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4626859" y="3566287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3690185" y="452160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997560" y="207061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997559" y="22619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998593" y="246150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997559" y="266047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6766561" y="205211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6766560" y="224342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6767594" y="244300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6766560" y="2641979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27880" y="2669742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810157" y="2665000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835108" y="2660478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5050146" y="2471636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5346157" y="2894981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BEB3F9-C30A-3F4B-87CC-C2DFE485E4E7}"/>
              </a:ext>
            </a:extLst>
          </p:cNvPr>
          <p:cNvSpPr txBox="1"/>
          <p:nvPr/>
        </p:nvSpPr>
        <p:spPr>
          <a:xfrm>
            <a:off x="6809998" y="1374655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ABF74-B36A-5F43-97A7-2421075B7238}"/>
              </a:ext>
            </a:extLst>
          </p:cNvPr>
          <p:cNvSpPr txBox="1"/>
          <p:nvPr/>
        </p:nvSpPr>
        <p:spPr>
          <a:xfrm>
            <a:off x="7260756" y="811924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61D939-81D2-C14A-BD93-25EB6331CD6D}"/>
              </a:ext>
            </a:extLst>
          </p:cNvPr>
          <p:cNvSpPr/>
          <p:nvPr/>
        </p:nvSpPr>
        <p:spPr>
          <a:xfrm>
            <a:off x="7907782" y="64861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8DA84C-7039-E443-8851-56518A0DB897}"/>
              </a:ext>
            </a:extLst>
          </p:cNvPr>
          <p:cNvSpPr txBox="1"/>
          <p:nvPr/>
        </p:nvSpPr>
        <p:spPr>
          <a:xfrm>
            <a:off x="7955281" y="6415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2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9F6A0D-8705-974C-B516-BA8F5817FD9B}"/>
              </a:ext>
            </a:extLst>
          </p:cNvPr>
          <p:cNvSpPr/>
          <p:nvPr/>
        </p:nvSpPr>
        <p:spPr>
          <a:xfrm>
            <a:off x="3039205" y="2216563"/>
            <a:ext cx="8433658" cy="238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Pie 7">
            <a:extLst>
              <a:ext uri="{FF2B5EF4-FFF2-40B4-BE49-F238E27FC236}">
                <a16:creationId xmlns:a16="http://schemas.microsoft.com/office/drawing/2014/main" id="{F95D973C-DD61-024A-9FD6-3446B95EBCBE}"/>
              </a:ext>
            </a:extLst>
          </p:cNvPr>
          <p:cNvSpPr/>
          <p:nvPr/>
        </p:nvSpPr>
        <p:spPr>
          <a:xfrm rot="18900000">
            <a:off x="5716306" y="1184427"/>
            <a:ext cx="829056" cy="829056"/>
          </a:xfrm>
          <a:prstGeom prst="pi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D04CAB-14B7-824B-8D00-9F96B014A85B}"/>
              </a:ext>
            </a:extLst>
          </p:cNvPr>
          <p:cNvSpPr/>
          <p:nvPr/>
        </p:nvSpPr>
        <p:spPr>
          <a:xfrm>
            <a:off x="5946873" y="1955063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D574EF-D247-EC4A-A636-468328550376}"/>
              </a:ext>
            </a:extLst>
          </p:cNvPr>
          <p:cNvSpPr/>
          <p:nvPr/>
        </p:nvSpPr>
        <p:spPr>
          <a:xfrm>
            <a:off x="5960146" y="1324635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D6CF9C-FF87-B24A-BCF4-1F9864457F09}"/>
              </a:ext>
            </a:extLst>
          </p:cNvPr>
          <p:cNvSpPr/>
          <p:nvPr/>
        </p:nvSpPr>
        <p:spPr>
          <a:xfrm>
            <a:off x="6174521" y="1930868"/>
            <a:ext cx="170688" cy="1048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97EA35-4B6F-594F-AC05-E93D8C727353}"/>
              </a:ext>
            </a:extLst>
          </p:cNvPr>
          <p:cNvSpPr/>
          <p:nvPr/>
        </p:nvSpPr>
        <p:spPr>
          <a:xfrm>
            <a:off x="6076147" y="2675914"/>
            <a:ext cx="1176731" cy="5599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CheW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4758B4-A97E-834E-8AEE-CF48BBCE26A8}"/>
              </a:ext>
            </a:extLst>
          </p:cNvPr>
          <p:cNvSpPr/>
          <p:nvPr/>
        </p:nvSpPr>
        <p:spPr>
          <a:xfrm>
            <a:off x="6627976" y="3056914"/>
            <a:ext cx="1078357" cy="5713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CheA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1A1879-C1EB-D04C-8AF0-A76AEB663080}"/>
              </a:ext>
            </a:extLst>
          </p:cNvPr>
          <p:cNvSpPr/>
          <p:nvPr/>
        </p:nvSpPr>
        <p:spPr>
          <a:xfrm>
            <a:off x="7643135" y="280221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1D1E4A-A664-FE48-8295-EC9004A93C25}"/>
              </a:ext>
            </a:extLst>
          </p:cNvPr>
          <p:cNvCxnSpPr>
            <a:stCxn id="15" idx="7"/>
            <a:endCxn id="35" idx="3"/>
          </p:cNvCxnSpPr>
          <p:nvPr/>
        </p:nvCxnSpPr>
        <p:spPr>
          <a:xfrm>
            <a:off x="7548411" y="3140580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14:cNvPr>
              <p14:cNvContentPartPr/>
              <p14:nvPr/>
            </p14:nvContentPartPr>
            <p14:xfrm>
              <a:off x="5333422" y="60819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334EF1-88D5-394B-A408-3053AFF88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5782" y="597395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5FBC4F56-4B37-7947-B29D-F3EFDCF34D15}"/>
              </a:ext>
            </a:extLst>
          </p:cNvPr>
          <p:cNvSpPr/>
          <p:nvPr/>
        </p:nvSpPr>
        <p:spPr>
          <a:xfrm>
            <a:off x="6664307" y="3535289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01ADD4-3C7C-F14F-BDF2-00E4F19C799A}"/>
              </a:ext>
            </a:extLst>
          </p:cNvPr>
          <p:cNvSpPr txBox="1"/>
          <p:nvPr/>
        </p:nvSpPr>
        <p:spPr>
          <a:xfrm>
            <a:off x="6476093" y="3976422"/>
            <a:ext cx="6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ATP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32BDD8-7972-2E41-B2F3-C68CE8678126}"/>
              </a:ext>
            </a:extLst>
          </p:cNvPr>
          <p:cNvSpPr txBox="1"/>
          <p:nvPr/>
        </p:nvSpPr>
        <p:spPr>
          <a:xfrm>
            <a:off x="7182743" y="3986645"/>
            <a:ext cx="6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ADP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66" name="Circular Arrow 65">
            <a:extLst>
              <a:ext uri="{FF2B5EF4-FFF2-40B4-BE49-F238E27FC236}">
                <a16:creationId xmlns:a16="http://schemas.microsoft.com/office/drawing/2014/main" id="{96EB6AE2-C3A1-C944-B406-F27AD44882A6}"/>
              </a:ext>
            </a:extLst>
          </p:cNvPr>
          <p:cNvSpPr/>
          <p:nvPr/>
        </p:nvSpPr>
        <p:spPr>
          <a:xfrm rot="9989866">
            <a:off x="4962224" y="3070554"/>
            <a:ext cx="1920134" cy="1055981"/>
          </a:xfrm>
          <a:prstGeom prst="circularArrow">
            <a:avLst>
              <a:gd name="adj1" fmla="val 409"/>
              <a:gd name="adj2" fmla="val 609010"/>
              <a:gd name="adj3" fmla="val 20457684"/>
              <a:gd name="adj4" fmla="val 11215051"/>
              <a:gd name="adj5" fmla="val 951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CACA62-C347-FC41-9924-6016D9A41E09}"/>
              </a:ext>
            </a:extLst>
          </p:cNvPr>
          <p:cNvSpPr txBox="1"/>
          <p:nvPr/>
        </p:nvSpPr>
        <p:spPr>
          <a:xfrm>
            <a:off x="5849942" y="1652986"/>
            <a:ext cx="92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  <a:endParaRPr lang="en-CN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F7F72B5-C3BC-9641-8AE9-A68326B32FA1}"/>
              </a:ext>
            </a:extLst>
          </p:cNvPr>
          <p:cNvSpPr/>
          <p:nvPr/>
        </p:nvSpPr>
        <p:spPr>
          <a:xfrm>
            <a:off x="6423918" y="764094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A96B51-4947-EC42-8437-CCE10871A3C5}"/>
              </a:ext>
            </a:extLst>
          </p:cNvPr>
          <p:cNvSpPr txBox="1"/>
          <p:nvPr/>
        </p:nvSpPr>
        <p:spPr>
          <a:xfrm>
            <a:off x="1023490" y="1700657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Extracellular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Space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F61310-D390-A24F-93F9-B8EFFF3E8989}"/>
              </a:ext>
            </a:extLst>
          </p:cNvPr>
          <p:cNvSpPr txBox="1"/>
          <p:nvPr/>
        </p:nvSpPr>
        <p:spPr>
          <a:xfrm>
            <a:off x="1023743" y="2115018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Cellular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membrane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47C5F3-80C0-FD48-9097-1F724B46CC1D}"/>
              </a:ext>
            </a:extLst>
          </p:cNvPr>
          <p:cNvSpPr txBox="1"/>
          <p:nvPr/>
        </p:nvSpPr>
        <p:spPr>
          <a:xfrm>
            <a:off x="1809853" y="2603165"/>
            <a:ext cx="232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Cytoplasm</a:t>
            </a:r>
            <a:endParaRPr lang="en-CN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1F616-6B8D-7E4F-835A-7EA2E464D66B}"/>
              </a:ext>
            </a:extLst>
          </p:cNvPr>
          <p:cNvSpPr/>
          <p:nvPr/>
        </p:nvSpPr>
        <p:spPr>
          <a:xfrm>
            <a:off x="4182287" y="3468339"/>
            <a:ext cx="1078357" cy="571310"/>
          </a:xfrm>
          <a:prstGeom prst="ellipse">
            <a:avLst/>
          </a:prstGeom>
          <a:solidFill>
            <a:srgbClr val="2111B6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63CF5-0C83-824F-B402-40481648A3C0}"/>
              </a:ext>
            </a:extLst>
          </p:cNvPr>
          <p:cNvSpPr/>
          <p:nvPr/>
        </p:nvSpPr>
        <p:spPr>
          <a:xfrm>
            <a:off x="4027899" y="4373651"/>
            <a:ext cx="1078357" cy="571310"/>
          </a:xfrm>
          <a:prstGeom prst="ellipse">
            <a:avLst/>
          </a:prstGeom>
          <a:solidFill>
            <a:srgbClr val="2111B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CheB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4015C6F-FA3F-7E46-9764-F4EEC6B780F5}"/>
              </a:ext>
            </a:extLst>
          </p:cNvPr>
          <p:cNvSpPr/>
          <p:nvPr/>
        </p:nvSpPr>
        <p:spPr>
          <a:xfrm>
            <a:off x="5238774" y="3266980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214312-87F0-3947-8085-D82B1CB6BC96}"/>
              </a:ext>
            </a:extLst>
          </p:cNvPr>
          <p:cNvCxnSpPr>
            <a:endCxn id="46" idx="3"/>
          </p:cNvCxnSpPr>
          <p:nvPr/>
        </p:nvCxnSpPr>
        <p:spPr>
          <a:xfrm>
            <a:off x="5144050" y="3605344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76B6D9A1-7DD8-9F4B-B8DB-0A26EDCD0F95}"/>
              </a:ext>
            </a:extLst>
          </p:cNvPr>
          <p:cNvSpPr/>
          <p:nvPr/>
        </p:nvSpPr>
        <p:spPr>
          <a:xfrm rot="5400000">
            <a:off x="2815362" y="3655402"/>
            <a:ext cx="745695" cy="1058205"/>
          </a:xfrm>
          <a:prstGeom prst="circularArrow">
            <a:avLst>
              <a:gd name="adj1" fmla="val 409"/>
              <a:gd name="adj2" fmla="val 488215"/>
              <a:gd name="adj3" fmla="val 20457684"/>
              <a:gd name="adj4" fmla="val 16453185"/>
              <a:gd name="adj5" fmla="val 774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268420DE-B8D5-AE45-A473-252FF82A8346}"/>
              </a:ext>
            </a:extLst>
          </p:cNvPr>
          <p:cNvSpPr/>
          <p:nvPr/>
        </p:nvSpPr>
        <p:spPr>
          <a:xfrm rot="6130445" flipV="1">
            <a:off x="3820445" y="3534910"/>
            <a:ext cx="757221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E0521-9786-AC4F-88D3-693805E33868}"/>
              </a:ext>
            </a:extLst>
          </p:cNvPr>
          <p:cNvSpPr/>
          <p:nvPr/>
        </p:nvSpPr>
        <p:spPr>
          <a:xfrm>
            <a:off x="2883771" y="4490229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275E7-2A51-F84A-A793-1F1084A303EE}"/>
              </a:ext>
            </a:extLst>
          </p:cNvPr>
          <p:cNvSpPr/>
          <p:nvPr/>
        </p:nvSpPr>
        <p:spPr>
          <a:xfrm>
            <a:off x="6191146" y="2039234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31C9CDD-B4F0-CC42-A6B4-EE89021FC9A0}"/>
              </a:ext>
            </a:extLst>
          </p:cNvPr>
          <p:cNvSpPr/>
          <p:nvPr/>
        </p:nvSpPr>
        <p:spPr>
          <a:xfrm>
            <a:off x="6191145" y="223055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F1AFB5E-8A93-4645-A7D7-06AD29517783}"/>
              </a:ext>
            </a:extLst>
          </p:cNvPr>
          <p:cNvSpPr/>
          <p:nvPr/>
        </p:nvSpPr>
        <p:spPr>
          <a:xfrm>
            <a:off x="6192179" y="2430127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A58AEBE-1203-C64F-989A-DB4F35D64154}"/>
              </a:ext>
            </a:extLst>
          </p:cNvPr>
          <p:cNvSpPr/>
          <p:nvPr/>
        </p:nvSpPr>
        <p:spPr>
          <a:xfrm>
            <a:off x="6191145" y="2629101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AF9C136-3B9C-0A45-9CF8-9177DFB9CE26}"/>
              </a:ext>
            </a:extLst>
          </p:cNvPr>
          <p:cNvSpPr/>
          <p:nvPr/>
        </p:nvSpPr>
        <p:spPr>
          <a:xfrm>
            <a:off x="5960147" y="2020735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F9FDA64-AF3F-8841-BEBB-94BE7B2139AB}"/>
              </a:ext>
            </a:extLst>
          </p:cNvPr>
          <p:cNvSpPr/>
          <p:nvPr/>
        </p:nvSpPr>
        <p:spPr>
          <a:xfrm>
            <a:off x="5960146" y="221205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7622439-83A9-6646-9275-C19C1F6E7021}"/>
              </a:ext>
            </a:extLst>
          </p:cNvPr>
          <p:cNvSpPr/>
          <p:nvPr/>
        </p:nvSpPr>
        <p:spPr>
          <a:xfrm>
            <a:off x="5961180" y="2411628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5C46AF-D460-BB45-9603-A1EA0A17406C}"/>
              </a:ext>
            </a:extLst>
          </p:cNvPr>
          <p:cNvSpPr/>
          <p:nvPr/>
        </p:nvSpPr>
        <p:spPr>
          <a:xfrm>
            <a:off x="5960146" y="2610602"/>
            <a:ext cx="122505" cy="148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DEB789-1989-F148-B4E8-FB15F8719106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721466" y="2638365"/>
            <a:ext cx="1094721" cy="82997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0F7A54AE-1C95-1649-A666-C08A222902F4}"/>
              </a:ext>
            </a:extLst>
          </p:cNvPr>
          <p:cNvSpPr/>
          <p:nvPr/>
        </p:nvSpPr>
        <p:spPr>
          <a:xfrm>
            <a:off x="3003743" y="2633623"/>
            <a:ext cx="1078357" cy="571310"/>
          </a:xfrm>
          <a:prstGeom prst="ellipse">
            <a:avLst/>
          </a:prstGeom>
          <a:solidFill>
            <a:srgbClr val="A10039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CheR</a:t>
            </a:r>
            <a:endParaRPr lang="en-CN" dirty="0">
              <a:latin typeface="Optima" panose="02000503060000020004" pitchFamily="2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81882A8-B021-4A48-8BB3-C025616FBB03}"/>
              </a:ext>
            </a:extLst>
          </p:cNvPr>
          <p:cNvCxnSpPr>
            <a:cxnSpLocks/>
          </p:cNvCxnSpPr>
          <p:nvPr/>
        </p:nvCxnSpPr>
        <p:spPr>
          <a:xfrm flipV="1">
            <a:off x="4028694" y="2629101"/>
            <a:ext cx="1722368" cy="192177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1C94B87-892D-BD4D-8CE1-18B0648F617F}"/>
              </a:ext>
            </a:extLst>
          </p:cNvPr>
          <p:cNvSpPr txBox="1"/>
          <p:nvPr/>
        </p:nvSpPr>
        <p:spPr>
          <a:xfrm>
            <a:off x="4243732" y="2440259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636E3A-A28F-BE4C-99D2-38320A408A0F}"/>
              </a:ext>
            </a:extLst>
          </p:cNvPr>
          <p:cNvSpPr txBox="1"/>
          <p:nvPr/>
        </p:nvSpPr>
        <p:spPr>
          <a:xfrm>
            <a:off x="4539743" y="2863604"/>
            <a:ext cx="104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-CH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18A8CC7-726B-9A46-9A64-F783D42CE56B}"/>
              </a:ext>
            </a:extLst>
          </p:cNvPr>
          <p:cNvSpPr/>
          <p:nvPr/>
        </p:nvSpPr>
        <p:spPr>
          <a:xfrm>
            <a:off x="8298602" y="3375983"/>
            <a:ext cx="1078356" cy="571310"/>
          </a:xfrm>
          <a:prstGeom prst="ellipse">
            <a:avLst/>
          </a:prstGeom>
          <a:solidFill>
            <a:srgbClr val="977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44DD54-8612-5F47-86BD-3237F4133246}"/>
              </a:ext>
            </a:extLst>
          </p:cNvPr>
          <p:cNvSpPr/>
          <p:nvPr/>
        </p:nvSpPr>
        <p:spPr>
          <a:xfrm>
            <a:off x="9376958" y="3174624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417F8-BD74-C34B-A1B8-38F4D73D4F2B}"/>
              </a:ext>
            </a:extLst>
          </p:cNvPr>
          <p:cNvCxnSpPr>
            <a:endCxn id="59" idx="3"/>
          </p:cNvCxnSpPr>
          <p:nvPr/>
        </p:nvCxnSpPr>
        <p:spPr>
          <a:xfrm>
            <a:off x="9282234" y="3512988"/>
            <a:ext cx="154487" cy="53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4AE2FF6-54F7-454A-8EA6-A0592506864A}"/>
              </a:ext>
            </a:extLst>
          </p:cNvPr>
          <p:cNvSpPr/>
          <p:nvPr/>
        </p:nvSpPr>
        <p:spPr>
          <a:xfrm>
            <a:off x="8362609" y="4576133"/>
            <a:ext cx="1078356" cy="571310"/>
          </a:xfrm>
          <a:prstGeom prst="ellipse">
            <a:avLst/>
          </a:prstGeom>
          <a:solidFill>
            <a:srgbClr val="BC91D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CheY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9F0F6C-2F5D-084A-8C38-ADB5BBB53DE7}"/>
              </a:ext>
            </a:extLst>
          </p:cNvPr>
          <p:cNvSpPr/>
          <p:nvPr/>
        </p:nvSpPr>
        <p:spPr>
          <a:xfrm>
            <a:off x="9908879" y="3794129"/>
            <a:ext cx="1078356" cy="571310"/>
          </a:xfrm>
          <a:prstGeom prst="ellipse">
            <a:avLst/>
          </a:prstGeom>
          <a:solidFill>
            <a:srgbClr val="4BA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CheZ</a:t>
            </a:r>
            <a:endParaRPr lang="en-CN" dirty="0">
              <a:latin typeface="Optima" panose="02000503060000020004" pitchFamily="2" charset="0"/>
            </a:endParaRPr>
          </a:p>
        </p:txBody>
      </p:sp>
      <p:sp>
        <p:nvSpPr>
          <p:cNvPr id="68" name="Circular Arrow 67">
            <a:extLst>
              <a:ext uri="{FF2B5EF4-FFF2-40B4-BE49-F238E27FC236}">
                <a16:creationId xmlns:a16="http://schemas.microsoft.com/office/drawing/2014/main" id="{3C504F55-6F47-7943-A38F-8FF422357FB9}"/>
              </a:ext>
            </a:extLst>
          </p:cNvPr>
          <p:cNvSpPr/>
          <p:nvPr/>
        </p:nvSpPr>
        <p:spPr>
          <a:xfrm rot="4889252">
            <a:off x="8419824" y="3799993"/>
            <a:ext cx="869072" cy="1055511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9" name="Circular Arrow 68">
            <a:extLst>
              <a:ext uri="{FF2B5EF4-FFF2-40B4-BE49-F238E27FC236}">
                <a16:creationId xmlns:a16="http://schemas.microsoft.com/office/drawing/2014/main" id="{82CEB79D-AC4F-A34C-9E0A-01B19CC52803}"/>
              </a:ext>
            </a:extLst>
          </p:cNvPr>
          <p:cNvSpPr/>
          <p:nvPr/>
        </p:nvSpPr>
        <p:spPr>
          <a:xfrm rot="6130445" flipV="1">
            <a:off x="9458486" y="3808680"/>
            <a:ext cx="869072" cy="129919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D91EF6-2B91-C24D-AE6E-A1E6E4B27250}"/>
              </a:ext>
            </a:extLst>
          </p:cNvPr>
          <p:cNvSpPr/>
          <p:nvPr/>
        </p:nvSpPr>
        <p:spPr>
          <a:xfrm>
            <a:off x="9785042" y="4744726"/>
            <a:ext cx="408084" cy="40271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Optima" panose="02000503060000020004" pitchFamily="2" charset="0"/>
              </a:rPr>
              <a:t>P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77" name="Circular Arrow 76">
            <a:extLst>
              <a:ext uri="{FF2B5EF4-FFF2-40B4-BE49-F238E27FC236}">
                <a16:creationId xmlns:a16="http://schemas.microsoft.com/office/drawing/2014/main" id="{E280EE4A-CB9B-4E44-AADC-027B704FD869}"/>
              </a:ext>
            </a:extLst>
          </p:cNvPr>
          <p:cNvSpPr/>
          <p:nvPr/>
        </p:nvSpPr>
        <p:spPr>
          <a:xfrm rot="850043" flipV="1">
            <a:off x="7521464" y="2933055"/>
            <a:ext cx="869072" cy="1252760"/>
          </a:xfrm>
          <a:prstGeom prst="circularArrow">
            <a:avLst>
              <a:gd name="adj1" fmla="val 409"/>
              <a:gd name="adj2" fmla="val 1067734"/>
              <a:gd name="adj3" fmla="val 20457684"/>
              <a:gd name="adj4" fmla="val 11215051"/>
              <a:gd name="adj5" fmla="val 840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8F0DFDD-F4BA-D649-AD4F-D6D5C75E54E3}"/>
              </a:ext>
            </a:extLst>
          </p:cNvPr>
          <p:cNvCxnSpPr>
            <a:cxnSpLocks/>
          </p:cNvCxnSpPr>
          <p:nvPr/>
        </p:nvCxnSpPr>
        <p:spPr>
          <a:xfrm>
            <a:off x="9230277" y="1365682"/>
            <a:ext cx="1197802" cy="586232"/>
          </a:xfrm>
          <a:prstGeom prst="curvedConnector3">
            <a:avLst>
              <a:gd name="adj1" fmla="val 165703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D103A83-0660-D14D-A329-BC6B97F9698B}"/>
              </a:ext>
            </a:extLst>
          </p:cNvPr>
          <p:cNvSpPr/>
          <p:nvPr/>
        </p:nvSpPr>
        <p:spPr>
          <a:xfrm>
            <a:off x="9997536" y="1525049"/>
            <a:ext cx="365760" cy="68580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18C3EAD-44E3-5546-B064-51C0E8F0ED88}"/>
              </a:ext>
            </a:extLst>
          </p:cNvPr>
          <p:cNvSpPr/>
          <p:nvPr/>
        </p:nvSpPr>
        <p:spPr>
          <a:xfrm rot="5400000">
            <a:off x="10002266" y="1891220"/>
            <a:ext cx="379478" cy="8768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5F2623C3-24DC-0A48-AD13-86F884FCD765}"/>
              </a:ext>
            </a:extLst>
          </p:cNvPr>
          <p:cNvCxnSpPr>
            <a:cxnSpLocks/>
            <a:stCxn id="81" idx="0"/>
          </p:cNvCxnSpPr>
          <p:nvPr/>
        </p:nvCxnSpPr>
        <p:spPr>
          <a:xfrm rot="5400000" flipH="1" flipV="1">
            <a:off x="10334595" y="485428"/>
            <a:ext cx="885443" cy="1193800"/>
          </a:xfrm>
          <a:prstGeom prst="curvedConnector2">
            <a:avLst/>
          </a:prstGeom>
          <a:ln w="304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DE63F0-DBCD-3D48-BF39-823BEFB3CD9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837780" y="2548881"/>
            <a:ext cx="1065745" cy="827102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24B33-C7A4-434F-BC60-DA1E1DFED4EF}"/>
              </a:ext>
            </a:extLst>
          </p:cNvPr>
          <p:cNvSpPr txBox="1"/>
          <p:nvPr/>
        </p:nvSpPr>
        <p:spPr>
          <a:xfrm>
            <a:off x="9582987" y="2679421"/>
            <a:ext cx="20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CW</a:t>
            </a:r>
            <a:r>
              <a:rPr lang="zh-CN" altLang="en-US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rotation</a:t>
            </a:r>
            <a:endParaRPr lang="en-CN">
              <a:latin typeface="Optima" panose="0200050306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217DDC-CF36-9E42-8954-39D35D67FB08}"/>
              </a:ext>
            </a:extLst>
          </p:cNvPr>
          <p:cNvSpPr txBox="1"/>
          <p:nvPr/>
        </p:nvSpPr>
        <p:spPr>
          <a:xfrm>
            <a:off x="4335571" y="745442"/>
            <a:ext cx="232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Stimulus: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ligand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1BD837-C536-1345-8850-697133A0030D}"/>
              </a:ext>
            </a:extLst>
          </p:cNvPr>
          <p:cNvSpPr txBox="1"/>
          <p:nvPr/>
        </p:nvSpPr>
        <p:spPr>
          <a:xfrm>
            <a:off x="7886875" y="5156515"/>
            <a:ext cx="274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Initially: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r>
              <a:rPr lang="en-US" altLang="zh-CN" sz="2000" dirty="0">
                <a:latin typeface="Optima" panose="02000503060000020004" pitchFamily="2" charset="0"/>
              </a:rPr>
              <a:t>Feed-forward</a:t>
            </a:r>
            <a:r>
              <a:rPr lang="zh-CN" altLang="en-US" sz="2000" dirty="0">
                <a:latin typeface="Optima" panose="02000503060000020004" pitchFamily="2" charset="0"/>
              </a:rPr>
              <a:t> </a:t>
            </a:r>
            <a:endParaRPr lang="en-CN" sz="2000" dirty="0">
              <a:latin typeface="Optima" panose="02000503060000020004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7DC3E4-4F7A-8147-82AB-00D080A4ACE1}"/>
              </a:ext>
            </a:extLst>
          </p:cNvPr>
          <p:cNvSpPr txBox="1"/>
          <p:nvPr/>
        </p:nvSpPr>
        <p:spPr>
          <a:xfrm>
            <a:off x="3554864" y="5156515"/>
            <a:ext cx="177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Adaptation</a:t>
            </a:r>
            <a:r>
              <a:rPr lang="zh-CN" altLang="en-US" sz="2000">
                <a:latin typeface="Optima" panose="02000503060000020004" pitchFamily="2" charset="0"/>
              </a:rPr>
              <a:t> 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8AA1DE-46C3-E441-A4C7-2C54134EB1F5}"/>
              </a:ext>
            </a:extLst>
          </p:cNvPr>
          <p:cNvSpPr txBox="1"/>
          <p:nvPr/>
        </p:nvSpPr>
        <p:spPr>
          <a:xfrm>
            <a:off x="8821988" y="740823"/>
            <a:ext cx="13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Optima" panose="02000503060000020004" pitchFamily="2" charset="0"/>
              </a:rPr>
              <a:t>Response</a:t>
            </a:r>
            <a:endParaRPr lang="en-CN" sz="2000">
              <a:latin typeface="Optima" panose="0200050306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3DD7CF-B8B4-2241-90CE-BBDA92671909}"/>
              </a:ext>
            </a:extLst>
          </p:cNvPr>
          <p:cNvSpPr txBox="1"/>
          <p:nvPr/>
        </p:nvSpPr>
        <p:spPr>
          <a:xfrm>
            <a:off x="6025335" y="1345413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F9C0F3-FFD9-A644-8968-291B543F285B}"/>
              </a:ext>
            </a:extLst>
          </p:cNvPr>
          <p:cNvSpPr txBox="1"/>
          <p:nvPr/>
        </p:nvSpPr>
        <p:spPr>
          <a:xfrm>
            <a:off x="6476093" y="782682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46C5465-9FDA-BD4B-AC18-B21C6EEF2ACA}"/>
              </a:ext>
            </a:extLst>
          </p:cNvPr>
          <p:cNvSpPr/>
          <p:nvPr/>
        </p:nvSpPr>
        <p:spPr>
          <a:xfrm>
            <a:off x="7015993" y="463349"/>
            <a:ext cx="353568" cy="353568"/>
          </a:xfrm>
          <a:prstGeom prst="ellipse">
            <a:avLst/>
          </a:prstGeom>
          <a:solidFill>
            <a:srgbClr val="FF35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4E46154-C5E1-2843-8B65-F1C4410DD943}"/>
              </a:ext>
            </a:extLst>
          </p:cNvPr>
          <p:cNvSpPr txBox="1"/>
          <p:nvPr/>
        </p:nvSpPr>
        <p:spPr>
          <a:xfrm>
            <a:off x="7063492" y="456317"/>
            <a:ext cx="39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Optima" panose="02000503060000020004" pitchFamily="2" charset="0"/>
              </a:rPr>
              <a:t>L</a:t>
            </a:r>
            <a:endParaRPr lang="en-CN" sz="1400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FC3B3A-EE22-9E4D-B0E3-1EECF9B0AD5C}"/>
              </a:ext>
            </a:extLst>
          </p:cNvPr>
          <p:cNvSpPr/>
          <p:nvPr/>
        </p:nvSpPr>
        <p:spPr>
          <a:xfrm>
            <a:off x="7760668" y="352850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2785BF-C4A9-3A42-9D08-202D839683D9}"/>
              </a:ext>
            </a:extLst>
          </p:cNvPr>
          <p:cNvSpPr/>
          <p:nvPr/>
        </p:nvSpPr>
        <p:spPr>
          <a:xfrm>
            <a:off x="807445" y="1990845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460612-5DFD-6C44-A98B-7ACDCBCA1814}"/>
              </a:ext>
            </a:extLst>
          </p:cNvPr>
          <p:cNvSpPr/>
          <p:nvPr/>
        </p:nvSpPr>
        <p:spPr>
          <a:xfrm>
            <a:off x="7760668" y="3658713"/>
            <a:ext cx="3072384" cy="204825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Optima" panose="0200050306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7C61-65DD-834F-B206-D7DC6D605624}"/>
              </a:ext>
            </a:extLst>
          </p:cNvPr>
          <p:cNvGrpSpPr/>
          <p:nvPr/>
        </p:nvGrpSpPr>
        <p:grpSpPr>
          <a:xfrm>
            <a:off x="1019936" y="2202242"/>
            <a:ext cx="880060" cy="829056"/>
            <a:chOff x="4008933" y="1266953"/>
            <a:chExt cx="880060" cy="829056"/>
          </a:xfrm>
        </p:grpSpPr>
        <p:sp>
          <p:nvSpPr>
            <p:cNvPr id="10" name="Pie 9">
              <a:extLst>
                <a:ext uri="{FF2B5EF4-FFF2-40B4-BE49-F238E27FC236}">
                  <a16:creationId xmlns:a16="http://schemas.microsoft.com/office/drawing/2014/main" id="{8AEFE13C-F0F1-8642-A991-84B132B9BEEF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2344E0-E330-2049-A160-1C6BC8E798A7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4CC61-AA05-B842-B993-942E7705776A}"/>
              </a:ext>
            </a:extLst>
          </p:cNvPr>
          <p:cNvGrpSpPr/>
          <p:nvPr/>
        </p:nvGrpSpPr>
        <p:grpSpPr>
          <a:xfrm>
            <a:off x="1299366" y="2321757"/>
            <a:ext cx="416125" cy="353568"/>
            <a:chOff x="5149784" y="1068113"/>
            <a:chExt cx="416125" cy="3535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9158F2-6AC3-3A41-9DF1-76FC5EEDAB7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3E5C1-E3FD-2B43-9F43-89A99038167E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7CFB5F-55DB-7347-A80D-DFA970F5DCF0}"/>
              </a:ext>
            </a:extLst>
          </p:cNvPr>
          <p:cNvGrpSpPr/>
          <p:nvPr/>
        </p:nvGrpSpPr>
        <p:grpSpPr>
          <a:xfrm>
            <a:off x="8179057" y="4077506"/>
            <a:ext cx="880060" cy="829056"/>
            <a:chOff x="4008933" y="1266953"/>
            <a:chExt cx="880060" cy="829056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D42122A8-DE27-C04F-8602-DD0478D07FBD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3ECE3-D50D-B54F-B242-1DB5CFE4861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8B883-6CA1-664C-98ED-EA61BC16E86D}"/>
              </a:ext>
            </a:extLst>
          </p:cNvPr>
          <p:cNvGrpSpPr/>
          <p:nvPr/>
        </p:nvGrpSpPr>
        <p:grpSpPr>
          <a:xfrm>
            <a:off x="8449286" y="4148695"/>
            <a:ext cx="416125" cy="353568"/>
            <a:chOff x="5149784" y="1068113"/>
            <a:chExt cx="416125" cy="3535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34290-6C67-B247-BF1D-1220D70203C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1DC93-802B-0F41-A54D-CC0ACE392ED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57827-C460-0A45-AE4F-2B859037D304}"/>
              </a:ext>
            </a:extLst>
          </p:cNvPr>
          <p:cNvGrpSpPr/>
          <p:nvPr/>
        </p:nvGrpSpPr>
        <p:grpSpPr>
          <a:xfrm>
            <a:off x="9139684" y="4827314"/>
            <a:ext cx="880060" cy="829056"/>
            <a:chOff x="4008933" y="1266953"/>
            <a:chExt cx="880060" cy="829056"/>
          </a:xfrm>
        </p:grpSpPr>
        <p:sp>
          <p:nvSpPr>
            <p:cNvPr id="20" name="Pie 19">
              <a:extLst>
                <a:ext uri="{FF2B5EF4-FFF2-40B4-BE49-F238E27FC236}">
                  <a16:creationId xmlns:a16="http://schemas.microsoft.com/office/drawing/2014/main" id="{D318651A-B71D-F44B-8B7E-A120ABF7580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6CA596-CF05-0241-B6B7-E11C2148EF0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734D8-D5D3-764B-A9EF-514262F362D5}"/>
              </a:ext>
            </a:extLst>
          </p:cNvPr>
          <p:cNvGrpSpPr/>
          <p:nvPr/>
        </p:nvGrpSpPr>
        <p:grpSpPr>
          <a:xfrm>
            <a:off x="9409913" y="4898503"/>
            <a:ext cx="416125" cy="353568"/>
            <a:chOff x="5149784" y="1068113"/>
            <a:chExt cx="416125" cy="35356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3F380E-2B6D-844B-AA3A-6E215C99B6DB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F6F41F-D7A7-0E41-8021-87EABAB992B4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B2A7B6-5D40-4D4B-85E9-255FA4690B16}"/>
              </a:ext>
            </a:extLst>
          </p:cNvPr>
          <p:cNvGrpSpPr/>
          <p:nvPr/>
        </p:nvGrpSpPr>
        <p:grpSpPr>
          <a:xfrm>
            <a:off x="2724055" y="2103246"/>
            <a:ext cx="416125" cy="353568"/>
            <a:chOff x="5149784" y="1068113"/>
            <a:chExt cx="416125" cy="35356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714BB7-5137-2D49-85F5-10735B392E0A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11AA6D-60A7-5C4D-A4CC-A79E2797C795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EDD4EF-A008-AB4F-8F69-1673B8FEB882}"/>
              </a:ext>
            </a:extLst>
          </p:cNvPr>
          <p:cNvGrpSpPr/>
          <p:nvPr/>
        </p:nvGrpSpPr>
        <p:grpSpPr>
          <a:xfrm>
            <a:off x="1860576" y="3080541"/>
            <a:ext cx="880060" cy="829056"/>
            <a:chOff x="4008933" y="1266953"/>
            <a:chExt cx="880060" cy="829056"/>
          </a:xfrm>
        </p:grpSpPr>
        <p:sp>
          <p:nvSpPr>
            <p:cNvPr id="30" name="Pie 29">
              <a:extLst>
                <a:ext uri="{FF2B5EF4-FFF2-40B4-BE49-F238E27FC236}">
                  <a16:creationId xmlns:a16="http://schemas.microsoft.com/office/drawing/2014/main" id="{4586D9AB-3C21-2346-905C-B7514B46A15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B154C5-2B73-C149-9BE3-FA1EB0EDBDB6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E0518-5939-664E-9DB4-F5DED74245BD}"/>
              </a:ext>
            </a:extLst>
          </p:cNvPr>
          <p:cNvGrpSpPr/>
          <p:nvPr/>
        </p:nvGrpSpPr>
        <p:grpSpPr>
          <a:xfrm>
            <a:off x="2875062" y="2418901"/>
            <a:ext cx="880060" cy="829056"/>
            <a:chOff x="4008933" y="1266953"/>
            <a:chExt cx="880060" cy="829056"/>
          </a:xfrm>
        </p:grpSpPr>
        <p:sp>
          <p:nvSpPr>
            <p:cNvPr id="33" name="Pie 32">
              <a:extLst>
                <a:ext uri="{FF2B5EF4-FFF2-40B4-BE49-F238E27FC236}">
                  <a16:creationId xmlns:a16="http://schemas.microsoft.com/office/drawing/2014/main" id="{46E015D0-0C20-1745-A3D4-61183C5C233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DED404-A161-1946-902D-63D4340055D0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672FE-1EA5-B947-8EB4-FC90BC9165B6}"/>
              </a:ext>
            </a:extLst>
          </p:cNvPr>
          <p:cNvGrpSpPr/>
          <p:nvPr/>
        </p:nvGrpSpPr>
        <p:grpSpPr>
          <a:xfrm>
            <a:off x="3136614" y="3533133"/>
            <a:ext cx="416125" cy="353568"/>
            <a:chOff x="5149784" y="1068113"/>
            <a:chExt cx="416125" cy="35356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49005B-5946-FC4E-9A3D-E4C0C295A0B7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86169-AD9D-4F43-8098-CCC4E74B1290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F3B449-9481-1A44-A1DE-0BF7698319DB}"/>
              </a:ext>
            </a:extLst>
          </p:cNvPr>
          <p:cNvGrpSpPr/>
          <p:nvPr/>
        </p:nvGrpSpPr>
        <p:grpSpPr>
          <a:xfrm>
            <a:off x="9612474" y="418787"/>
            <a:ext cx="416125" cy="353568"/>
            <a:chOff x="5149784" y="1068113"/>
            <a:chExt cx="416125" cy="3535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C1C687-4F0A-9949-8F65-9100EF5A4739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1BA3BC-8C83-4D43-8CCB-1FB8311388C6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2FABE8-C499-F24B-B679-77FBA9F87989}"/>
              </a:ext>
            </a:extLst>
          </p:cNvPr>
          <p:cNvGrpSpPr/>
          <p:nvPr/>
        </p:nvGrpSpPr>
        <p:grpSpPr>
          <a:xfrm>
            <a:off x="8748995" y="1396082"/>
            <a:ext cx="880060" cy="829056"/>
            <a:chOff x="4008933" y="1266953"/>
            <a:chExt cx="880060" cy="829056"/>
          </a:xfrm>
        </p:grpSpPr>
        <p:sp>
          <p:nvSpPr>
            <p:cNvPr id="42" name="Pie 41">
              <a:extLst>
                <a:ext uri="{FF2B5EF4-FFF2-40B4-BE49-F238E27FC236}">
                  <a16:creationId xmlns:a16="http://schemas.microsoft.com/office/drawing/2014/main" id="{409D8391-8FB6-5641-A44F-915150391D14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921F9-1464-4041-9E54-1D6B52979A4B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38578C-B298-5D48-BA71-0F1AA3486E2C}"/>
              </a:ext>
            </a:extLst>
          </p:cNvPr>
          <p:cNvGrpSpPr/>
          <p:nvPr/>
        </p:nvGrpSpPr>
        <p:grpSpPr>
          <a:xfrm>
            <a:off x="9763481" y="734442"/>
            <a:ext cx="880060" cy="829056"/>
            <a:chOff x="4008933" y="1266953"/>
            <a:chExt cx="880060" cy="829056"/>
          </a:xfrm>
        </p:grpSpPr>
        <p:sp>
          <p:nvSpPr>
            <p:cNvPr id="45" name="Pie 44">
              <a:extLst>
                <a:ext uri="{FF2B5EF4-FFF2-40B4-BE49-F238E27FC236}">
                  <a16:creationId xmlns:a16="http://schemas.microsoft.com/office/drawing/2014/main" id="{E2F57FE6-156D-1349-86ED-2FDC16C7A937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DD39B-35E5-7740-9AC2-B8B45EBE5414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F45113-C241-B94D-9773-2AD5C9F04555}"/>
              </a:ext>
            </a:extLst>
          </p:cNvPr>
          <p:cNvGrpSpPr/>
          <p:nvPr/>
        </p:nvGrpSpPr>
        <p:grpSpPr>
          <a:xfrm>
            <a:off x="10025033" y="1848674"/>
            <a:ext cx="416125" cy="353568"/>
            <a:chOff x="5149784" y="1068113"/>
            <a:chExt cx="416125" cy="3535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4CBBF-541E-6848-A8DD-FDCB408DBBB6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6609E-079F-484E-BD39-7E20D156918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9351C-EB08-3741-8A8E-EDB7876AD57E}"/>
              </a:ext>
            </a:extLst>
          </p:cNvPr>
          <p:cNvGrpSpPr/>
          <p:nvPr/>
        </p:nvGrpSpPr>
        <p:grpSpPr>
          <a:xfrm>
            <a:off x="8089127" y="559490"/>
            <a:ext cx="416125" cy="353568"/>
            <a:chOff x="5149784" y="1068113"/>
            <a:chExt cx="416125" cy="3535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09259-1AEE-CE4C-99B6-107199915D1C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FC0328-C21F-D847-A695-278138A1D6D8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8BE754-843E-5C42-838F-B5FCBC29AF01}"/>
              </a:ext>
            </a:extLst>
          </p:cNvPr>
          <p:cNvGrpSpPr/>
          <p:nvPr/>
        </p:nvGrpSpPr>
        <p:grpSpPr>
          <a:xfrm>
            <a:off x="8498958" y="571321"/>
            <a:ext cx="880060" cy="829056"/>
            <a:chOff x="4008933" y="1266953"/>
            <a:chExt cx="880060" cy="829056"/>
          </a:xfrm>
        </p:grpSpPr>
        <p:sp>
          <p:nvSpPr>
            <p:cNvPr id="54" name="Pie 53">
              <a:extLst>
                <a:ext uri="{FF2B5EF4-FFF2-40B4-BE49-F238E27FC236}">
                  <a16:creationId xmlns:a16="http://schemas.microsoft.com/office/drawing/2014/main" id="{8E45D9C3-14B6-754C-B2BA-0F8D404D3FD2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186781-EFFC-4147-AB19-3980D3993CFD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DF1E4-587D-F749-A166-E5F5A32383F4}"/>
              </a:ext>
            </a:extLst>
          </p:cNvPr>
          <p:cNvGrpSpPr/>
          <p:nvPr/>
        </p:nvGrpSpPr>
        <p:grpSpPr>
          <a:xfrm>
            <a:off x="9738741" y="3874571"/>
            <a:ext cx="416125" cy="353568"/>
            <a:chOff x="5149784" y="1068113"/>
            <a:chExt cx="416125" cy="35356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02B344F-0A8C-1F44-9133-D0B4AC6F66D0}"/>
                </a:ext>
              </a:extLst>
            </p:cNvPr>
            <p:cNvSpPr/>
            <p:nvPr/>
          </p:nvSpPr>
          <p:spPr>
            <a:xfrm>
              <a:off x="5149784" y="1068113"/>
              <a:ext cx="353568" cy="353568"/>
            </a:xfrm>
            <a:prstGeom prst="ellipse">
              <a:avLst/>
            </a:prstGeom>
            <a:solidFill>
              <a:srgbClr val="FF35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Optima" panose="02000503060000020004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A5520F-0E9A-B94B-BBBF-8ACC0CA0BD01}"/>
                </a:ext>
              </a:extLst>
            </p:cNvPr>
            <p:cNvSpPr txBox="1"/>
            <p:nvPr/>
          </p:nvSpPr>
          <p:spPr>
            <a:xfrm>
              <a:off x="5166365" y="1078845"/>
              <a:ext cx="399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L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900DD7-0645-0B4E-BC35-73AA2999A0B3}"/>
              </a:ext>
            </a:extLst>
          </p:cNvPr>
          <p:cNvGrpSpPr/>
          <p:nvPr/>
        </p:nvGrpSpPr>
        <p:grpSpPr>
          <a:xfrm>
            <a:off x="9889748" y="4190226"/>
            <a:ext cx="880060" cy="829056"/>
            <a:chOff x="4008933" y="1266953"/>
            <a:chExt cx="880060" cy="829056"/>
          </a:xfrm>
        </p:grpSpPr>
        <p:sp>
          <p:nvSpPr>
            <p:cNvPr id="60" name="Pie 59">
              <a:extLst>
                <a:ext uri="{FF2B5EF4-FFF2-40B4-BE49-F238E27FC236}">
                  <a16:creationId xmlns:a16="http://schemas.microsoft.com/office/drawing/2014/main" id="{BBF2542E-C2D4-C044-AB18-8F3B334F1291}"/>
                </a:ext>
              </a:extLst>
            </p:cNvPr>
            <p:cNvSpPr/>
            <p:nvPr/>
          </p:nvSpPr>
          <p:spPr>
            <a:xfrm rot="18900000">
              <a:off x="4035552" y="1266953"/>
              <a:ext cx="829056" cy="829056"/>
            </a:xfrm>
            <a:prstGeom prst="pi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7EF042-2D0F-D643-BE19-981BAEE61885}"/>
                </a:ext>
              </a:extLst>
            </p:cNvPr>
            <p:cNvSpPr txBox="1"/>
            <p:nvPr/>
          </p:nvSpPr>
          <p:spPr>
            <a:xfrm>
              <a:off x="4008933" y="1649039"/>
              <a:ext cx="880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tima" panose="02000503060000020004" pitchFamily="2" charset="0"/>
                </a:rPr>
                <a:t>Receptor</a:t>
              </a:r>
              <a:endParaRPr lang="en-CN" sz="1400" dirty="0">
                <a:solidFill>
                  <a:schemeClr val="bg1"/>
                </a:solidFill>
                <a:latin typeface="Optima" panose="02000503060000020004" pitchFamily="2" charset="0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3D974-CD75-9742-A8EA-3AB17AC7F192}"/>
              </a:ext>
            </a:extLst>
          </p:cNvPr>
          <p:cNvCxnSpPr>
            <a:cxnSpLocks/>
          </p:cNvCxnSpPr>
          <p:nvPr/>
        </p:nvCxnSpPr>
        <p:spPr>
          <a:xfrm flipV="1">
            <a:off x="4092109" y="1810610"/>
            <a:ext cx="3394597" cy="773718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597F36-E004-F747-89AD-77726310EFA8}"/>
              </a:ext>
            </a:extLst>
          </p:cNvPr>
          <p:cNvCxnSpPr>
            <a:cxnSpLocks/>
          </p:cNvCxnSpPr>
          <p:nvPr/>
        </p:nvCxnSpPr>
        <p:spPr>
          <a:xfrm>
            <a:off x="4128488" y="3530459"/>
            <a:ext cx="3408786" cy="795020"/>
          </a:xfrm>
          <a:prstGeom prst="straightConnector1">
            <a:avLst/>
          </a:prstGeom>
          <a:ln w="12700"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831DB2B-BCF5-9C40-A0D2-AEA8EA665CAE}"/>
              </a:ext>
            </a:extLst>
          </p:cNvPr>
          <p:cNvCxnSpPr>
            <a:cxnSpLocks/>
          </p:cNvCxnSpPr>
          <p:nvPr/>
        </p:nvCxnSpPr>
        <p:spPr>
          <a:xfrm>
            <a:off x="2620370" y="6175230"/>
            <a:ext cx="600570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DF0B12-9D75-B0BE-F365-94DFDD009265}"/>
              </a:ext>
            </a:extLst>
          </p:cNvPr>
          <p:cNvSpPr txBox="1"/>
          <p:nvPr/>
        </p:nvSpPr>
        <p:spPr>
          <a:xfrm>
            <a:off x="4242145" y="2810767"/>
            <a:ext cx="481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</a:t>
            </a:r>
            <a:r>
              <a:rPr lang="en-US" altLang="zh-CN" sz="2400" dirty="0">
                <a:latin typeface="Optima" panose="02000503060000020004" pitchFamily="2" charset="0"/>
              </a:rPr>
              <a:t> =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[</a:t>
            </a:r>
            <a:r>
              <a:rPr lang="en-US" altLang="zh-CN" sz="2400" i="1" dirty="0">
                <a:latin typeface="Optima" panose="02000503060000020004" pitchFamily="2" charset="0"/>
              </a:rPr>
              <a:t>L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altLang="zh-CN" sz="2400" dirty="0">
                <a:latin typeface="Optima" panose="02000503060000020004" pitchFamily="2" charset="0"/>
              </a:rPr>
              <a:t>[</a:t>
            </a:r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] + </a:t>
            </a:r>
            <a:r>
              <a:rPr lang="en-US" altLang="zh-CN" sz="2400" i="1" dirty="0" err="1">
                <a:latin typeface="Optima" panose="02000503060000020004" pitchFamily="2" charset="0"/>
              </a:rPr>
              <a:t>k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dissociate</a:t>
            </a:r>
            <a:r>
              <a:rPr lang="en-US" sz="2400" dirty="0">
                <a:latin typeface="Optima" panose="02000503060000020004" pitchFamily="2" charset="0"/>
              </a:rPr>
              <a:t> · [</a:t>
            </a:r>
            <a:r>
              <a:rPr lang="en-US" altLang="zh-CN" sz="2400" i="1" dirty="0">
                <a:latin typeface="Optima" panose="02000503060000020004" pitchFamily="2" charset="0"/>
              </a:rPr>
              <a:t>LT</a:t>
            </a:r>
            <a:r>
              <a:rPr lang="en-US" altLang="zh-CN" sz="2400" dirty="0">
                <a:latin typeface="Optima" panose="02000503060000020004" pitchFamily="2" charset="0"/>
              </a:rPr>
              <a:t>] 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5023122-CAEE-DD80-26BE-5AF39F18EE74}"/>
              </a:ext>
            </a:extLst>
          </p:cNvPr>
          <p:cNvSpPr txBox="1"/>
          <p:nvPr/>
        </p:nvSpPr>
        <p:spPr>
          <a:xfrm rot="782893">
            <a:off x="3641271" y="3949912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LT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bind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</a:t>
            </a:r>
            <a:r>
              <a:rPr lang="en-US" altLang="zh-CN" dirty="0">
                <a:latin typeface="Optima" panose="02000503060000020004" pitchFamily="2" charset="0"/>
              </a:rPr>
              <a:t>] </a:t>
            </a:r>
            <a:r>
              <a:rPr lang="en-US" dirty="0">
                <a:latin typeface="Optima" panose="02000503060000020004" pitchFamily="2" charset="0"/>
              </a:rPr>
              <a:t>· </a:t>
            </a:r>
            <a:r>
              <a:rPr lang="en-US" altLang="zh-CN" dirty="0">
                <a:latin typeface="Optima" panose="02000503060000020004" pitchFamily="2" charset="0"/>
              </a:rPr>
              <a:t>[</a:t>
            </a:r>
            <a:r>
              <a:rPr lang="en-US" altLang="zh-CN" i="1" dirty="0">
                <a:latin typeface="Optima" panose="02000503060000020004" pitchFamily="2" charset="0"/>
              </a:rPr>
              <a:t>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</a:t>
            </a:r>
            <a:endParaRPr lang="en-CN" i="1" dirty="0"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DEF7C4-2300-FFD6-5755-48112A1D2879}"/>
              </a:ext>
            </a:extLst>
          </p:cNvPr>
          <p:cNvSpPr txBox="1"/>
          <p:nvPr/>
        </p:nvSpPr>
        <p:spPr>
          <a:xfrm>
            <a:off x="2104436" y="5932529"/>
            <a:ext cx="392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endParaRPr lang="en-US" sz="2400" i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BD3BED0-6AB4-3F8E-247E-879885CCB79F}"/>
              </a:ext>
            </a:extLst>
          </p:cNvPr>
          <p:cNvSpPr txBox="1"/>
          <p:nvPr/>
        </p:nvSpPr>
        <p:spPr>
          <a:xfrm>
            <a:off x="8782636" y="5920199"/>
            <a:ext cx="1192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Optima" panose="02000503060000020004" pitchFamily="2" charset="0"/>
              </a:rPr>
              <a:t>t</a:t>
            </a:r>
            <a:r>
              <a:rPr lang="en-US" altLang="zh-CN" sz="2400" dirty="0">
                <a:latin typeface="Optima" panose="02000503060000020004" pitchFamily="2" charset="0"/>
              </a:rPr>
              <a:t> + </a:t>
            </a:r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0E690D-E9D4-AAE1-D7C2-CC7FEC82AE2A}"/>
              </a:ext>
            </a:extLst>
          </p:cNvPr>
          <p:cNvSpPr txBox="1"/>
          <p:nvPr/>
        </p:nvSpPr>
        <p:spPr>
          <a:xfrm>
            <a:off x="3609005" y="6175230"/>
            <a:ext cx="402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latin typeface="Optima" panose="02000503060000020004" pitchFamily="2" charset="0"/>
              </a:rPr>
              <a:t>Expected Wait time</a:t>
            </a:r>
            <a:endParaRPr lang="en-CN" sz="2400" i="1" dirty="0">
              <a:latin typeface="Optima" panose="02000503060000020004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7EE46-B379-C12E-7412-83DFC83BF19C}"/>
              </a:ext>
            </a:extLst>
          </p:cNvPr>
          <p:cNvSpPr txBox="1"/>
          <p:nvPr/>
        </p:nvSpPr>
        <p:spPr>
          <a:xfrm>
            <a:off x="4656804" y="5660945"/>
            <a:ext cx="193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Optima" panose="02000503060000020004" pitchFamily="2" charset="0"/>
              </a:rPr>
              <a:t>δ</a:t>
            </a:r>
            <a:r>
              <a:rPr lang="en-US" altLang="zh-CN" sz="2400" dirty="0">
                <a:latin typeface="Optima" panose="02000503060000020004" pitchFamily="2" charset="0"/>
              </a:rPr>
              <a:t> </a:t>
            </a:r>
            <a:r>
              <a:rPr lang="en-US" sz="2400" dirty="0">
                <a:latin typeface="Optima" panose="02000503060000020004" pitchFamily="2" charset="0"/>
              </a:rPr>
              <a:t>· </a:t>
            </a:r>
            <a:r>
              <a:rPr lang="en-US" sz="2400" i="1" dirty="0">
                <a:latin typeface="Optima" panose="02000503060000020004" pitchFamily="2" charset="0"/>
              </a:rPr>
              <a:t>t </a:t>
            </a:r>
            <a:r>
              <a:rPr lang="en-US" sz="2400" dirty="0">
                <a:latin typeface="Optima" panose="02000503060000020004" pitchFamily="2" charset="0"/>
              </a:rPr>
              <a:t>~ 1/</a:t>
            </a:r>
            <a:r>
              <a:rPr lang="en-US" altLang="zh-CN" sz="2400" i="1" dirty="0">
                <a:latin typeface="Optima" panose="02000503060000020004" pitchFamily="2" charset="0"/>
              </a:rPr>
              <a:t> </a:t>
            </a:r>
            <a:r>
              <a:rPr lang="en-US" altLang="zh-CN" sz="2400" i="1" dirty="0" err="1">
                <a:latin typeface="Optima" panose="02000503060000020004" pitchFamily="2" charset="0"/>
              </a:rPr>
              <a:t>R</a:t>
            </a:r>
            <a:r>
              <a:rPr lang="en-US" altLang="zh-CN" sz="2400" baseline="-25000" dirty="0" err="1">
                <a:latin typeface="Optima" panose="02000503060000020004" pitchFamily="2" charset="0"/>
              </a:rPr>
              <a:t>tot</a:t>
            </a:r>
            <a:endParaRPr lang="en-CN" sz="2400" dirty="0">
              <a:latin typeface="Optima" panose="02000503060000020004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E2F505-30B0-8F3E-6C75-08957DE55E3B}"/>
              </a:ext>
            </a:extLst>
          </p:cNvPr>
          <p:cNvSpPr txBox="1"/>
          <p:nvPr/>
        </p:nvSpPr>
        <p:spPr>
          <a:xfrm rot="20803775">
            <a:off x="3691983" y="1743527"/>
            <a:ext cx="435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Optima" panose="02000503060000020004" pitchFamily="2" charset="0"/>
              </a:rPr>
              <a:t>Pr</a:t>
            </a:r>
            <a:r>
              <a:rPr lang="en-US" altLang="zh-CN" dirty="0">
                <a:latin typeface="Optima" panose="02000503060000020004" pitchFamily="2" charset="0"/>
              </a:rPr>
              <a:t>(</a:t>
            </a:r>
            <a:r>
              <a:rPr lang="en-US" i="1" dirty="0">
                <a:latin typeface="Optima" panose="02000503060000020004" pitchFamily="2" charset="0"/>
              </a:rPr>
              <a:t>LT </a:t>
            </a:r>
            <a:r>
              <a:rPr lang="en-US" dirty="0">
                <a:latin typeface="Optima" panose="02000503060000020004" pitchFamily="2" charset="0"/>
              </a:rPr>
              <a:t>→</a:t>
            </a:r>
            <a:r>
              <a:rPr lang="en-US" i="1" dirty="0">
                <a:latin typeface="Optima" panose="02000503060000020004" pitchFamily="2" charset="0"/>
              </a:rPr>
              <a:t> L </a:t>
            </a:r>
            <a:r>
              <a:rPr lang="en-US" dirty="0">
                <a:latin typeface="Optima" panose="02000503060000020004" pitchFamily="2" charset="0"/>
              </a:rPr>
              <a:t>+ </a:t>
            </a:r>
            <a:r>
              <a:rPr lang="en-US" i="1" dirty="0">
                <a:latin typeface="Optima" panose="02000503060000020004" pitchFamily="2" charset="0"/>
              </a:rPr>
              <a:t>T </a:t>
            </a:r>
            <a:r>
              <a:rPr lang="en-US" dirty="0">
                <a:latin typeface="Optima" panose="02000503060000020004" pitchFamily="2" charset="0"/>
              </a:rPr>
              <a:t>) = </a:t>
            </a:r>
            <a:r>
              <a:rPr lang="en-US" altLang="zh-CN" i="1" dirty="0" err="1">
                <a:latin typeface="Optima" panose="02000503060000020004" pitchFamily="2" charset="0"/>
              </a:rPr>
              <a:t>k</a:t>
            </a:r>
            <a:r>
              <a:rPr lang="en-US" altLang="zh-CN" baseline="-25000" dirty="0" err="1">
                <a:latin typeface="Optima" panose="02000503060000020004" pitchFamily="2" charset="0"/>
              </a:rPr>
              <a:t>dissociate</a:t>
            </a:r>
            <a:r>
              <a:rPr lang="en-US" altLang="zh-CN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· [</a:t>
            </a:r>
            <a:r>
              <a:rPr lang="en-US" altLang="zh-CN" i="1" dirty="0">
                <a:latin typeface="Optima" panose="02000503060000020004" pitchFamily="2" charset="0"/>
              </a:rPr>
              <a:t>LT</a:t>
            </a:r>
            <a:r>
              <a:rPr lang="en-US" altLang="zh-CN" dirty="0">
                <a:latin typeface="Optima" panose="02000503060000020004" pitchFamily="2" charset="0"/>
              </a:rPr>
              <a:t>] / </a:t>
            </a:r>
            <a:r>
              <a:rPr lang="en-US" altLang="zh-CN" i="1" dirty="0" err="1">
                <a:latin typeface="Optima" panose="02000503060000020004" pitchFamily="2" charset="0"/>
              </a:rPr>
              <a:t>R</a:t>
            </a:r>
            <a:r>
              <a:rPr lang="en-US" altLang="zh-CN" baseline="-25000" dirty="0" err="1">
                <a:latin typeface="Optima" panose="02000503060000020004" pitchFamily="2" charset="0"/>
              </a:rPr>
              <a:t>tot</a:t>
            </a:r>
            <a:endParaRPr lang="en-CN" i="1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D9DC875-759B-2248-8734-6C2CFA84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054" y="879132"/>
            <a:ext cx="3144732" cy="261722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8D412BE-4C00-DE48-990B-4B0F621D561B}"/>
              </a:ext>
            </a:extLst>
          </p:cNvPr>
          <p:cNvGrpSpPr/>
          <p:nvPr/>
        </p:nvGrpSpPr>
        <p:grpSpPr>
          <a:xfrm>
            <a:off x="2025194" y="3838877"/>
            <a:ext cx="3397811" cy="2339163"/>
            <a:chOff x="467172" y="1392865"/>
            <a:chExt cx="3397811" cy="233916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9A6C5A1-DF92-8940-89EC-67D6AEF04730}"/>
                </a:ext>
              </a:extLst>
            </p:cNvPr>
            <p:cNvGrpSpPr/>
            <p:nvPr/>
          </p:nvGrpSpPr>
          <p:grpSpPr>
            <a:xfrm>
              <a:off x="467172" y="1729577"/>
              <a:ext cx="3397811" cy="1681301"/>
              <a:chOff x="647925" y="4796311"/>
              <a:chExt cx="3397811" cy="168130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E95ADFF-79B4-F74E-A4B0-D1CEDE6C7253}"/>
                  </a:ext>
                </a:extLst>
              </p:cNvPr>
              <p:cNvSpPr/>
              <p:nvPr/>
            </p:nvSpPr>
            <p:spPr>
              <a:xfrm rot="1774207">
                <a:off x="2031128" y="603920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4AB629-9917-5C42-8243-CB15DA1357C8}"/>
                  </a:ext>
                </a:extLst>
              </p:cNvPr>
              <p:cNvSpPr/>
              <p:nvPr/>
            </p:nvSpPr>
            <p:spPr>
              <a:xfrm rot="19797627">
                <a:off x="1305805" y="6024613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681A30-CC2A-344C-AAEE-86CA4D04A7EC}"/>
                  </a:ext>
                </a:extLst>
              </p:cNvPr>
              <p:cNvSpPr/>
              <p:nvPr/>
            </p:nvSpPr>
            <p:spPr>
              <a:xfrm rot="19797627">
                <a:off x="2073156" y="4822757"/>
                <a:ext cx="812600" cy="43841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CheA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529DA16-2A42-EB43-AC7A-799A122BC2A1}"/>
                  </a:ext>
                </a:extLst>
              </p:cNvPr>
              <p:cNvSpPr/>
              <p:nvPr/>
            </p:nvSpPr>
            <p:spPr>
              <a:xfrm rot="1774207">
                <a:off x="1263775" y="4796311"/>
                <a:ext cx="857454" cy="4384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Optima" panose="02000503060000020004" pitchFamily="2" charset="0"/>
                  </a:rPr>
                  <a:t>CheW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41D817-7624-1A47-B178-C42B5F83B2BA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 flipV="1">
                <a:off x="2063831" y="5245356"/>
                <a:ext cx="63899" cy="795070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8BEC5A-6566-D84C-A930-620C5DF27E92}"/>
                  </a:ext>
                </a:extLst>
              </p:cNvPr>
              <p:cNvSpPr/>
              <p:nvPr/>
            </p:nvSpPr>
            <p:spPr>
              <a:xfrm>
                <a:off x="1166776" y="5041962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DC5B9EA-B0FD-3F4D-8FEE-9310A695FE9E}"/>
                  </a:ext>
                </a:extLst>
              </p:cNvPr>
              <p:cNvSpPr/>
              <p:nvPr/>
            </p:nvSpPr>
            <p:spPr>
              <a:xfrm>
                <a:off x="1165606" y="5584568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7F7BEB8-C38D-334B-A45C-18476AD1D7C6}"/>
                  </a:ext>
                </a:extLst>
              </p:cNvPr>
              <p:cNvSpPr/>
              <p:nvPr/>
            </p:nvSpPr>
            <p:spPr>
              <a:xfrm>
                <a:off x="687746" y="5313265"/>
                <a:ext cx="523694" cy="523694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Optima" panose="02000503060000020004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E5E8173-7FDB-8547-A252-562C1C951BD4}"/>
                  </a:ext>
                </a:extLst>
              </p:cNvPr>
              <p:cNvGrpSpPr/>
              <p:nvPr/>
            </p:nvGrpSpPr>
            <p:grpSpPr>
              <a:xfrm rot="10800000">
                <a:off x="2537031" y="5109741"/>
                <a:ext cx="1002724" cy="1066300"/>
                <a:chOff x="2417448" y="5074271"/>
                <a:chExt cx="1002724" cy="10663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0353113-212E-D043-94ED-A14B7179F879}"/>
                    </a:ext>
                  </a:extLst>
                </p:cNvPr>
                <p:cNvSpPr/>
                <p:nvPr/>
              </p:nvSpPr>
              <p:spPr>
                <a:xfrm rot="17176516">
                  <a:off x="2896478" y="5074271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641679-B9FC-EB49-9F17-D53B579F81D3}"/>
                    </a:ext>
                  </a:extLst>
                </p:cNvPr>
                <p:cNvSpPr/>
                <p:nvPr/>
              </p:nvSpPr>
              <p:spPr>
                <a:xfrm rot="17176516">
                  <a:off x="2895308" y="5616877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9B955AA-4714-044E-9D05-12BEA2BC82ED}"/>
                    </a:ext>
                  </a:extLst>
                </p:cNvPr>
                <p:cNvSpPr/>
                <p:nvPr/>
              </p:nvSpPr>
              <p:spPr>
                <a:xfrm rot="17176516">
                  <a:off x="2417448" y="5345574"/>
                  <a:ext cx="523694" cy="523694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Optima" panose="02000503060000020004" pitchFamily="2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5BECB5-9FF9-9F44-8A38-C710496246A4}"/>
                  </a:ext>
                </a:extLst>
              </p:cNvPr>
              <p:cNvSpPr txBox="1"/>
              <p:nvPr/>
            </p:nvSpPr>
            <p:spPr>
              <a:xfrm>
                <a:off x="2493146" y="5209648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3FFEA-0D93-6D42-976B-AEF8914A6C5C}"/>
                  </a:ext>
                </a:extLst>
              </p:cNvPr>
              <p:cNvSpPr txBox="1"/>
              <p:nvPr/>
            </p:nvSpPr>
            <p:spPr>
              <a:xfrm>
                <a:off x="2980121" y="5487430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EA81F8-37E2-7943-9212-32C142A76188}"/>
                  </a:ext>
                </a:extLst>
              </p:cNvPr>
              <p:cNvSpPr txBox="1"/>
              <p:nvPr/>
            </p:nvSpPr>
            <p:spPr>
              <a:xfrm>
                <a:off x="2501091" y="5754154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47CFFB-CDD2-4147-91EE-5F6A67BB2B6C}"/>
                  </a:ext>
                </a:extLst>
              </p:cNvPr>
              <p:cNvSpPr txBox="1"/>
              <p:nvPr/>
            </p:nvSpPr>
            <p:spPr>
              <a:xfrm>
                <a:off x="1138656" y="5135059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EDC814-044A-594C-91FF-BD6689808E99}"/>
                  </a:ext>
                </a:extLst>
              </p:cNvPr>
              <p:cNvSpPr txBox="1"/>
              <p:nvPr/>
            </p:nvSpPr>
            <p:spPr>
              <a:xfrm>
                <a:off x="1138655" y="5694513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60D3D-E069-814E-95AD-F5CF2A260EAF}"/>
                  </a:ext>
                </a:extLst>
              </p:cNvPr>
              <p:cNvSpPr txBox="1"/>
              <p:nvPr/>
            </p:nvSpPr>
            <p:spPr>
              <a:xfrm>
                <a:off x="647925" y="5426585"/>
                <a:ext cx="10656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Optima" panose="02000503060000020004" pitchFamily="2" charset="0"/>
                  </a:rPr>
                  <a:t>MCP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69FF0B3-DC3F-DF45-A275-28AC3C22F92C}"/>
                </a:ext>
              </a:extLst>
            </p:cNvPr>
            <p:cNvSpPr/>
            <p:nvPr/>
          </p:nvSpPr>
          <p:spPr>
            <a:xfrm>
              <a:off x="467172" y="1392865"/>
              <a:ext cx="3027144" cy="2339163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281D12-A378-1D43-AEB7-CD6104521960}"/>
              </a:ext>
            </a:extLst>
          </p:cNvPr>
          <p:cNvCxnSpPr>
            <a:cxnSpLocks/>
          </p:cNvCxnSpPr>
          <p:nvPr/>
        </p:nvCxnSpPr>
        <p:spPr>
          <a:xfrm>
            <a:off x="5188688" y="1400000"/>
            <a:ext cx="1206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A2A5E4-8392-6F42-ACC2-22F5DDE7CF7C}"/>
              </a:ext>
            </a:extLst>
          </p:cNvPr>
          <p:cNvSpPr txBox="1"/>
          <p:nvPr/>
        </p:nvSpPr>
        <p:spPr>
          <a:xfrm>
            <a:off x="5341920" y="999634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/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Negative charge on receptors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Array stability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CheA autophosphorylation</a:t>
                </a:r>
                <a:endParaRPr lang="en-CN" sz="2000">
                  <a:latin typeface="Optima" panose="02000503060000020004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AF2139-3470-2843-BDA1-8FA01630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899004"/>
                <a:ext cx="3780262" cy="1015663"/>
              </a:xfrm>
              <a:prstGeom prst="rect">
                <a:avLst/>
              </a:prstGeom>
              <a:blipFill>
                <a:blip r:embed="rId3"/>
                <a:stretch>
                  <a:fillRect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DFF166-AF0C-304D-867B-8EBD3C00FA8A}"/>
              </a:ext>
            </a:extLst>
          </p:cNvPr>
          <p:cNvCxnSpPr>
            <a:cxnSpLocks/>
          </p:cNvCxnSpPr>
          <p:nvPr/>
        </p:nvCxnSpPr>
        <p:spPr>
          <a:xfrm>
            <a:off x="7979108" y="1956937"/>
            <a:ext cx="0" cy="62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/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 CheY phosphorylation</a:t>
                </a:r>
              </a:p>
              <a:p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dirty="0">
                    <a:latin typeface="Optima" panose="02000503060000020004" pitchFamily="2" charset="0"/>
                  </a:rPr>
                  <a:t> </a:t>
                </a:r>
                <a:r>
                  <a:rPr lang="en-US" sz="2000" dirty="0">
                    <a:latin typeface="Optima" panose="02000503060000020004" pitchFamily="2" charset="0"/>
                    <a:ea typeface="Cambria Math" panose="02040503050406030204" pitchFamily="18" charset="0"/>
                  </a:rPr>
                  <a:t>Tumbling frequency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C2A066-A5BC-B042-9CF7-ECB3E5F8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096" y="2544944"/>
                <a:ext cx="3780262" cy="707886"/>
              </a:xfrm>
              <a:prstGeom prst="rect">
                <a:avLst/>
              </a:prstGeom>
              <a:blipFill>
                <a:blip r:embed="rId4"/>
                <a:stretch>
                  <a:fillRect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U-Turn Arrow 53">
            <a:extLst>
              <a:ext uri="{FF2B5EF4-FFF2-40B4-BE49-F238E27FC236}">
                <a16:creationId xmlns:a16="http://schemas.microsoft.com/office/drawing/2014/main" id="{25CBDE23-A615-B34F-BDDC-C6B9AB08E90C}"/>
              </a:ext>
            </a:extLst>
          </p:cNvPr>
          <p:cNvSpPr/>
          <p:nvPr/>
        </p:nvSpPr>
        <p:spPr>
          <a:xfrm rot="15736864">
            <a:off x="1089718" y="2999162"/>
            <a:ext cx="1991579" cy="756895"/>
          </a:xfrm>
          <a:prstGeom prst="uturnArrow">
            <a:avLst>
              <a:gd name="adj1" fmla="val 2872"/>
              <a:gd name="adj2" fmla="val 14231"/>
              <a:gd name="adj3" fmla="val 20315"/>
              <a:gd name="adj4" fmla="val 41434"/>
              <a:gd name="adj5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898A8C-9107-6948-BC89-CB98C89FDD0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710371" y="4221472"/>
            <a:ext cx="97370" cy="450339"/>
          </a:xfrm>
          <a:prstGeom prst="straightConnector1">
            <a:avLst/>
          </a:prstGeom>
          <a:ln w="28575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F952B-DEBA-1642-B275-4571CB012BB8}"/>
              </a:ext>
            </a:extLst>
          </p:cNvPr>
          <p:cNvSpPr txBox="1"/>
          <p:nvPr/>
        </p:nvSpPr>
        <p:spPr>
          <a:xfrm>
            <a:off x="4357769" y="3852140"/>
            <a:ext cx="89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+CH</a:t>
            </a:r>
            <a:r>
              <a:rPr lang="en-US" altLang="zh-CN" baseline="-25000" dirty="0">
                <a:latin typeface="Optima" panose="02000503060000020004" pitchFamily="2" charset="0"/>
              </a:rPr>
              <a:t>3</a:t>
            </a:r>
            <a:endParaRPr lang="en-CN">
              <a:latin typeface="Optima" panose="0200050306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DB47A-2D16-7343-9BAC-7A922045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9" y="3469182"/>
            <a:ext cx="3743700" cy="2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5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D09F166-107A-E448-884C-AF847B9B456E}"/>
              </a:ext>
            </a:extLst>
          </p:cNvPr>
          <p:cNvGrpSpPr/>
          <p:nvPr/>
        </p:nvGrpSpPr>
        <p:grpSpPr>
          <a:xfrm>
            <a:off x="8139348" y="4537922"/>
            <a:ext cx="1289312" cy="1205481"/>
            <a:chOff x="2317825" y="1442716"/>
            <a:chExt cx="1819688" cy="170137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2C92BA6-87D8-6248-8CAB-3E029E175908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5A3BF1C-B887-2E44-9B74-70A9A400E113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FEE2D317-0D56-E545-80B2-467BE8EB2130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B21E2A3A-FC25-0B49-A2F7-60B0EFF167EC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06E29F12-751D-264A-952C-8571C2B7B1F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B1B7CE2-A10F-4844-B827-F550CAC1EAE9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E0850D-4B82-FD43-9CAB-D02EF2F54BF5}"/>
              </a:ext>
            </a:extLst>
          </p:cNvPr>
          <p:cNvGrpSpPr/>
          <p:nvPr/>
        </p:nvGrpSpPr>
        <p:grpSpPr>
          <a:xfrm>
            <a:off x="4826863" y="4495020"/>
            <a:ext cx="1289312" cy="1205481"/>
            <a:chOff x="2317825" y="1442716"/>
            <a:chExt cx="1819688" cy="1701372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80995E2C-BD43-B64C-A1E3-6F08E957203C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758AE8B3-A83C-634A-BE40-0F54961E9177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B06E1CBA-5EFC-AD45-9E18-479D3D20715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32DC67-1EB6-6B4D-99A3-E43D8BB7200F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CCA68894-BE35-DF42-A4C5-E177BE2A261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328BC129-4A8E-4842-BB23-3840929AD8AE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C79BFE-AFA0-0B4A-9FB0-67B198C459D1}"/>
              </a:ext>
            </a:extLst>
          </p:cNvPr>
          <p:cNvGrpSpPr/>
          <p:nvPr/>
        </p:nvGrpSpPr>
        <p:grpSpPr>
          <a:xfrm>
            <a:off x="4871627" y="944688"/>
            <a:ext cx="1289312" cy="1205481"/>
            <a:chOff x="2317825" y="1442716"/>
            <a:chExt cx="1819688" cy="1701372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8D6DCAB1-FCD6-574B-8C3A-1332E3891985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2ED7477B-0437-9745-A857-8B489E042C0F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FC4AA68-228D-944E-B62D-0A9EE06DDAC3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8E8D70B-F46C-2D44-A770-2279E077C6A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450B357C-DFDE-484D-8387-497032C7DBCD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E9FF5CF-3288-7C4B-A2C4-39653398764B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6DD115-2563-FA40-89E9-8B81C14F45AA}"/>
              </a:ext>
            </a:extLst>
          </p:cNvPr>
          <p:cNvGrpSpPr/>
          <p:nvPr/>
        </p:nvGrpSpPr>
        <p:grpSpPr>
          <a:xfrm>
            <a:off x="8124866" y="962032"/>
            <a:ext cx="1289312" cy="1205481"/>
            <a:chOff x="2317825" y="1442716"/>
            <a:chExt cx="1819688" cy="170137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0F2AC8C2-8236-5645-B7F6-11EF217B71E0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60A05FE-D2C4-124F-B56F-DC516C934F66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6762017-13BC-D343-9044-06A12EFDF58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C3EA8CDE-84D9-354F-8F06-6083F4172F26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568C115-8E07-664D-9F9B-210D170C4244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7AACA2B-DC89-5F49-B884-9E2A1409E5C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610850-86A7-4149-AB80-4FE6501D0689}"/>
              </a:ext>
            </a:extLst>
          </p:cNvPr>
          <p:cNvGrpSpPr/>
          <p:nvPr/>
        </p:nvGrpSpPr>
        <p:grpSpPr>
          <a:xfrm>
            <a:off x="6521540" y="1813268"/>
            <a:ext cx="1289312" cy="1205481"/>
            <a:chOff x="2317825" y="1442716"/>
            <a:chExt cx="1819688" cy="170137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3D499F7-238D-9544-A8BC-2CC1ED0619E1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FF35629-7ED3-0A40-82CB-A80576A0B848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6FE82E7-C63B-B04A-9398-14C304A9B9A7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82D97CF-64B6-8F4F-86ED-3B6C48881320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B17EDEB-40A7-614C-8C54-D2B3E288ADB6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428063-7CA9-474E-B5F8-3AF12B449D86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D8905-F4CA-5B4A-8BBF-62087B804A4B}"/>
              </a:ext>
            </a:extLst>
          </p:cNvPr>
          <p:cNvSpPr/>
          <p:nvPr/>
        </p:nvSpPr>
        <p:spPr>
          <a:xfrm rot="1774207">
            <a:off x="2031128" y="603920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C7484F-88BF-9345-BCF9-FD295EDC834D}"/>
              </a:ext>
            </a:extLst>
          </p:cNvPr>
          <p:cNvSpPr/>
          <p:nvPr/>
        </p:nvSpPr>
        <p:spPr>
          <a:xfrm rot="19797627">
            <a:off x="1305805" y="6024613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8777E5-0DAB-6044-B06A-72CB3AF46CAF}"/>
              </a:ext>
            </a:extLst>
          </p:cNvPr>
          <p:cNvSpPr/>
          <p:nvPr/>
        </p:nvSpPr>
        <p:spPr>
          <a:xfrm rot="19797627">
            <a:off x="2073156" y="4822757"/>
            <a:ext cx="812600" cy="4384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77394A-C267-8040-B34C-29B75F92F220}"/>
              </a:ext>
            </a:extLst>
          </p:cNvPr>
          <p:cNvSpPr/>
          <p:nvPr/>
        </p:nvSpPr>
        <p:spPr>
          <a:xfrm rot="1774207">
            <a:off x="1263775" y="4796311"/>
            <a:ext cx="857454" cy="4384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tima" panose="02000503060000020004" pitchFamily="2" charset="0"/>
              </a:rPr>
              <a:t>CheW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547FAE-3B89-9247-B018-A0EA16202B0E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2063831" y="5245356"/>
            <a:ext cx="63899" cy="79507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41895C4-E277-8846-B7FC-1CBC34E548BD}"/>
              </a:ext>
            </a:extLst>
          </p:cNvPr>
          <p:cNvSpPr/>
          <p:nvPr/>
        </p:nvSpPr>
        <p:spPr>
          <a:xfrm>
            <a:off x="1166776" y="5041962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BC9DD-BCE8-4C42-9E23-B0C3229A57D8}"/>
              </a:ext>
            </a:extLst>
          </p:cNvPr>
          <p:cNvSpPr/>
          <p:nvPr/>
        </p:nvSpPr>
        <p:spPr>
          <a:xfrm>
            <a:off x="1165606" y="5584568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E49AEB-EA7A-624E-A6A4-6E788BAB030E}"/>
              </a:ext>
            </a:extLst>
          </p:cNvPr>
          <p:cNvSpPr/>
          <p:nvPr/>
        </p:nvSpPr>
        <p:spPr>
          <a:xfrm>
            <a:off x="687746" y="5313265"/>
            <a:ext cx="523694" cy="5236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Optima" panose="02000503060000020004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35200-92C1-7541-A78B-371196A00A9D}"/>
              </a:ext>
            </a:extLst>
          </p:cNvPr>
          <p:cNvGrpSpPr/>
          <p:nvPr/>
        </p:nvGrpSpPr>
        <p:grpSpPr>
          <a:xfrm rot="10800000">
            <a:off x="2537031" y="5109741"/>
            <a:ext cx="1002724" cy="1066300"/>
            <a:chOff x="2417448" y="5074271"/>
            <a:chExt cx="1002724" cy="1066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DDFF25-162F-DC4B-A151-7CE8C303C79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3B4CE7-4ACD-7449-BCFC-2959A4D2A1FB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26D7A3-3B32-EB40-9607-4E2285F3EA36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B88D6D-DA57-3C4B-8FD2-DAD5293703E6}"/>
              </a:ext>
            </a:extLst>
          </p:cNvPr>
          <p:cNvSpPr txBox="1"/>
          <p:nvPr/>
        </p:nvSpPr>
        <p:spPr>
          <a:xfrm>
            <a:off x="2493146" y="5209648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97C23F-2B5A-D945-A3CA-DD4E42397B4E}"/>
              </a:ext>
            </a:extLst>
          </p:cNvPr>
          <p:cNvSpPr txBox="1"/>
          <p:nvPr/>
        </p:nvSpPr>
        <p:spPr>
          <a:xfrm>
            <a:off x="2980121" y="5487430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37CA0-F561-714B-BF05-F6A71F41B08D}"/>
              </a:ext>
            </a:extLst>
          </p:cNvPr>
          <p:cNvSpPr txBox="1"/>
          <p:nvPr/>
        </p:nvSpPr>
        <p:spPr>
          <a:xfrm>
            <a:off x="2501091" y="5754154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DF7468-6F78-F744-85AA-2A12222F211C}"/>
              </a:ext>
            </a:extLst>
          </p:cNvPr>
          <p:cNvSpPr txBox="1"/>
          <p:nvPr/>
        </p:nvSpPr>
        <p:spPr>
          <a:xfrm>
            <a:off x="1138656" y="5135059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56ECD9-20F7-E64B-95C7-6B253A332BE3}"/>
              </a:ext>
            </a:extLst>
          </p:cNvPr>
          <p:cNvSpPr txBox="1"/>
          <p:nvPr/>
        </p:nvSpPr>
        <p:spPr>
          <a:xfrm>
            <a:off x="1138655" y="5694513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CF02D-FA7D-D64D-8FFE-75C52230693B}"/>
              </a:ext>
            </a:extLst>
          </p:cNvPr>
          <p:cNvSpPr txBox="1"/>
          <p:nvPr/>
        </p:nvSpPr>
        <p:spPr>
          <a:xfrm>
            <a:off x="647925" y="5426585"/>
            <a:ext cx="106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tima" panose="02000503060000020004" pitchFamily="2" charset="0"/>
              </a:rPr>
              <a:t>MCP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CD395-5AC1-3D47-A7E7-911E14B78FD6}"/>
              </a:ext>
            </a:extLst>
          </p:cNvPr>
          <p:cNvGrpSpPr/>
          <p:nvPr/>
        </p:nvGrpSpPr>
        <p:grpSpPr>
          <a:xfrm>
            <a:off x="6521540" y="3593299"/>
            <a:ext cx="1289312" cy="1205481"/>
            <a:chOff x="2317825" y="1442716"/>
            <a:chExt cx="1819688" cy="170137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639935F-5778-2244-81F6-C01ADE94FB5E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387E58E-9F4F-EC4F-B955-A7DC2A9A2CA4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395840B-E844-A94A-8AED-200E1A7FA712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AC6F90C-A1D3-234F-A947-5922F857A16B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42DAE18-1A88-534A-B5F6-198EECAA8288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06BD2F8-AD60-9B44-8C0B-3E93091FE750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76F2EF-1E03-504A-9922-E453B8CB6329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7125183" y="3004394"/>
            <a:ext cx="16699" cy="60465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B6042-DB81-7C4D-BF52-8E9B6306946F}"/>
              </a:ext>
            </a:extLst>
          </p:cNvPr>
          <p:cNvGrpSpPr/>
          <p:nvPr/>
        </p:nvGrpSpPr>
        <p:grpSpPr>
          <a:xfrm>
            <a:off x="8115098" y="2757891"/>
            <a:ext cx="1289312" cy="1205481"/>
            <a:chOff x="2317825" y="1442716"/>
            <a:chExt cx="1819688" cy="1701372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7D802AA8-4E8E-FF48-BC09-B685D3ADA65A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3DB63-8F69-2642-97E4-EB1B55DD455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63B2C05-5875-6E4A-874F-CF011CB9C3F5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0E405E1-D951-FA4B-A648-5745AAA3CFA4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AEC2B85-1EFF-FB48-94C3-4CA1F8141389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759DAA7-66C8-0642-909C-307BF0F17A3F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66891F-303C-0D4D-B082-EFF28E8034B7}"/>
              </a:ext>
            </a:extLst>
          </p:cNvPr>
          <p:cNvGrpSpPr/>
          <p:nvPr/>
        </p:nvGrpSpPr>
        <p:grpSpPr>
          <a:xfrm rot="7216240">
            <a:off x="7823654" y="3752788"/>
            <a:ext cx="772541" cy="821523"/>
            <a:chOff x="2417448" y="5074271"/>
            <a:chExt cx="1002724" cy="10663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CDD36E-3E7C-3B47-9E13-19A6ABCD5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343F12-4E75-0748-92A5-7C542F24ED2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0E7A9D-1CE6-2942-8E3A-2887941D62F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4C952F5-AF82-9E4B-8663-C03FCEA79959}"/>
              </a:ext>
            </a:extLst>
          </p:cNvPr>
          <p:cNvGrpSpPr/>
          <p:nvPr/>
        </p:nvGrpSpPr>
        <p:grpSpPr>
          <a:xfrm rot="10800000">
            <a:off x="7376960" y="2905973"/>
            <a:ext cx="772541" cy="821523"/>
            <a:chOff x="2417448" y="5074271"/>
            <a:chExt cx="1002724" cy="10663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F9E26C-0265-8541-9919-24144188472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7183C2-A514-A44A-9118-B32C47B7A0AA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DCE2F5-52DD-B84A-BBD4-D198A7F91732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D54926D-6F01-C54F-8B16-114C9E454D27}"/>
              </a:ext>
            </a:extLst>
          </p:cNvPr>
          <p:cNvGrpSpPr/>
          <p:nvPr/>
        </p:nvGrpSpPr>
        <p:grpSpPr>
          <a:xfrm>
            <a:off x="4826919" y="2754406"/>
            <a:ext cx="1289312" cy="1205481"/>
            <a:chOff x="2317825" y="1442716"/>
            <a:chExt cx="1819688" cy="170137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52EA8E6-A0BB-5E40-B2C5-258CE93FA0EF}"/>
                </a:ext>
              </a:extLst>
            </p:cNvPr>
            <p:cNvSpPr/>
            <p:nvPr/>
          </p:nvSpPr>
          <p:spPr>
            <a:xfrm rot="1774207">
              <a:off x="3137512" y="1457304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66D7571B-114F-094D-89DF-E448745A1B52}"/>
                </a:ext>
              </a:extLst>
            </p:cNvPr>
            <p:cNvSpPr/>
            <p:nvPr/>
          </p:nvSpPr>
          <p:spPr>
            <a:xfrm rot="19835710">
              <a:off x="3137569" y="2705677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BA62350-ACBA-6341-88AC-B7B5B632F202}"/>
                </a:ext>
              </a:extLst>
            </p:cNvPr>
            <p:cNvSpPr/>
            <p:nvPr/>
          </p:nvSpPr>
          <p:spPr>
            <a:xfrm rot="16200000">
              <a:off x="3512008" y="2081873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690B9A7-AF7E-934F-A074-1359997E297D}"/>
                </a:ext>
              </a:extLst>
            </p:cNvPr>
            <p:cNvSpPr/>
            <p:nvPr/>
          </p:nvSpPr>
          <p:spPr>
            <a:xfrm rot="19797627">
              <a:off x="2412189" y="1442716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150B16E-FB43-9C47-BDB4-BF0F38A9AF5B}"/>
                </a:ext>
              </a:extLst>
            </p:cNvPr>
            <p:cNvSpPr/>
            <p:nvPr/>
          </p:nvSpPr>
          <p:spPr>
            <a:xfrm rot="16200000">
              <a:off x="2108304" y="2072842"/>
              <a:ext cx="857454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47AA2353-3F98-B845-8380-868D66226D37}"/>
                </a:ext>
              </a:extLst>
            </p:cNvPr>
            <p:cNvSpPr/>
            <p:nvPr/>
          </p:nvSpPr>
          <p:spPr>
            <a:xfrm rot="1812833">
              <a:off x="2412381" y="2700161"/>
              <a:ext cx="812600" cy="43841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EA6AF5-6AB7-1547-9134-3705D52AC1DF}"/>
              </a:ext>
            </a:extLst>
          </p:cNvPr>
          <p:cNvGrpSpPr/>
          <p:nvPr/>
        </p:nvGrpSpPr>
        <p:grpSpPr>
          <a:xfrm rot="7215030">
            <a:off x="6146344" y="2845570"/>
            <a:ext cx="772541" cy="821523"/>
            <a:chOff x="2417448" y="5074271"/>
            <a:chExt cx="1002724" cy="10663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07CBCF-B552-0747-AD29-52B1F11850A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96B7AC-7810-304A-BEF4-4D465B612E07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8595E3-3D43-6E45-BEB5-357F2EA58EAD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BB5A3A-E806-A04D-955B-D5CFC841091E}"/>
              </a:ext>
            </a:extLst>
          </p:cNvPr>
          <p:cNvGrpSpPr/>
          <p:nvPr/>
        </p:nvGrpSpPr>
        <p:grpSpPr>
          <a:xfrm rot="7216240">
            <a:off x="7808427" y="1945517"/>
            <a:ext cx="772541" cy="821523"/>
            <a:chOff x="2417448" y="5074271"/>
            <a:chExt cx="1002724" cy="10663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82F0AD-8782-364F-8C12-7F951E03D25A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0AA843-0F1F-474E-84F7-A556A9A2AD0C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FC454CB-F1CD-204E-98DA-EA393ADCCFF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766B4D-C294-E443-ADEE-F95B5FCAC5C8}"/>
              </a:ext>
            </a:extLst>
          </p:cNvPr>
          <p:cNvGrpSpPr/>
          <p:nvPr/>
        </p:nvGrpSpPr>
        <p:grpSpPr>
          <a:xfrm rot="10800000">
            <a:off x="5758605" y="2061310"/>
            <a:ext cx="772541" cy="821523"/>
            <a:chOff x="2417448" y="5074271"/>
            <a:chExt cx="1002724" cy="10663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2330BB-2975-094F-8496-CFBBE9866CAD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B236525-AAD5-244D-A70F-670E60618F89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72C029-9257-024D-A271-BB2694C8734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A2D65B1-1707-8744-A63C-F3F40C161B07}"/>
              </a:ext>
            </a:extLst>
          </p:cNvPr>
          <p:cNvGrpSpPr/>
          <p:nvPr/>
        </p:nvGrpSpPr>
        <p:grpSpPr>
          <a:xfrm rot="10800000">
            <a:off x="5758163" y="3818035"/>
            <a:ext cx="772541" cy="821523"/>
            <a:chOff x="2417448" y="5074271"/>
            <a:chExt cx="1002724" cy="10663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BA96A60-A034-944B-ADA9-0D74EDA39830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BE47228-33A5-FE4B-8E11-34E86FCA6CB3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70A97D-A9B4-AA4A-8579-9AE165E304EA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8E79B-F904-8747-A062-D74BC5C75D8E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7670288" y="1867581"/>
            <a:ext cx="609894" cy="26124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9731114-4499-6B4D-8CB5-8B598562601E}"/>
              </a:ext>
            </a:extLst>
          </p:cNvPr>
          <p:cNvCxnSpPr>
            <a:cxnSpLocks/>
            <a:stCxn id="3" idx="1"/>
            <a:endCxn id="101" idx="3"/>
          </p:cNvCxnSpPr>
          <p:nvPr/>
        </p:nvCxnSpPr>
        <p:spPr>
          <a:xfrm flipH="1" flipV="1">
            <a:off x="6020847" y="1845712"/>
            <a:ext cx="606221" cy="266982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27BDCC0-103B-C749-B00F-63F42D1EA09E}"/>
              </a:ext>
            </a:extLst>
          </p:cNvPr>
          <p:cNvCxnSpPr>
            <a:cxnSpLocks/>
            <a:stCxn id="42" idx="1"/>
            <a:endCxn id="112" idx="3"/>
          </p:cNvCxnSpPr>
          <p:nvPr/>
        </p:nvCxnSpPr>
        <p:spPr>
          <a:xfrm flipH="1">
            <a:off x="5960861" y="4494689"/>
            <a:ext cx="666782" cy="320633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1F2513F-22E2-CB46-A1BF-F53B93B0CB8F}"/>
              </a:ext>
            </a:extLst>
          </p:cNvPr>
          <p:cNvCxnSpPr>
            <a:cxnSpLocks/>
            <a:stCxn id="43" idx="3"/>
            <a:endCxn id="115" idx="1"/>
          </p:cNvCxnSpPr>
          <p:nvPr/>
        </p:nvCxnSpPr>
        <p:spPr>
          <a:xfrm>
            <a:off x="7670760" y="4494323"/>
            <a:ext cx="574116" cy="34302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D86F70-E487-CD43-B76A-C32794A0AD98}"/>
              </a:ext>
            </a:extLst>
          </p:cNvPr>
          <p:cNvGrpSpPr/>
          <p:nvPr/>
        </p:nvGrpSpPr>
        <p:grpSpPr>
          <a:xfrm rot="7216240">
            <a:off x="6179767" y="4651398"/>
            <a:ext cx="772541" cy="821523"/>
            <a:chOff x="2417448" y="5074271"/>
            <a:chExt cx="1002724" cy="10663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9C96058-95A4-494D-AEA6-74D798252D4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A69AC2A-FC44-0643-B8CB-228FF938064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CED4CB-669F-604F-B3BC-D7211D67733F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81D8A63-C695-0F4F-B9A1-9937E062AEAA}"/>
              </a:ext>
            </a:extLst>
          </p:cNvPr>
          <p:cNvGrpSpPr/>
          <p:nvPr/>
        </p:nvGrpSpPr>
        <p:grpSpPr>
          <a:xfrm rot="10800000">
            <a:off x="7373725" y="4720129"/>
            <a:ext cx="772541" cy="821523"/>
            <a:chOff x="2417448" y="5074271"/>
            <a:chExt cx="1002724" cy="10663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4481CDD-EE52-3645-8D05-6EF5F430B639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815F671-450A-DB4B-9B87-4A168E8E2ED6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D3B3C3-A8A2-0845-ACF3-37F9C7DEA524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F28160-5CB5-AF49-91E8-A726D4CAF570}"/>
              </a:ext>
            </a:extLst>
          </p:cNvPr>
          <p:cNvGrpSpPr/>
          <p:nvPr/>
        </p:nvGrpSpPr>
        <p:grpSpPr>
          <a:xfrm rot="7215030">
            <a:off x="4476867" y="1987933"/>
            <a:ext cx="772541" cy="821523"/>
            <a:chOff x="2417448" y="5074271"/>
            <a:chExt cx="1002724" cy="10663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600774A-6EAF-9044-B244-B66BD1867E75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893AC90-A83E-5F47-9162-FCB29F50B268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25B6BF4-5D4B-B047-A16C-19F8BD973388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2285CD-5192-804B-A568-4F9B85C3FE57}"/>
              </a:ext>
            </a:extLst>
          </p:cNvPr>
          <p:cNvGrpSpPr/>
          <p:nvPr/>
        </p:nvGrpSpPr>
        <p:grpSpPr>
          <a:xfrm rot="7215030">
            <a:off x="4470452" y="3748356"/>
            <a:ext cx="772541" cy="821523"/>
            <a:chOff x="2417448" y="5074271"/>
            <a:chExt cx="1002724" cy="10663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EBE449-3C87-2F43-A037-367BC1700B94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E155CF2-37CA-1244-8510-D661D2B434F4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8CCCF6D-953C-D744-BAB9-6F46ECDE9323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B6BB418-7216-0148-9336-9BCAA0285466}"/>
              </a:ext>
            </a:extLst>
          </p:cNvPr>
          <p:cNvGrpSpPr/>
          <p:nvPr/>
        </p:nvGrpSpPr>
        <p:grpSpPr>
          <a:xfrm rot="10800000">
            <a:off x="9012507" y="2052828"/>
            <a:ext cx="772541" cy="821523"/>
            <a:chOff x="2417448" y="5074271"/>
            <a:chExt cx="1002724" cy="10663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44063D6-9AA3-9645-AAC4-4025C69A764B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F9DF0D5-2AB4-0B4E-B38C-1451FCF9D475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A3BA086-0EFB-734A-B598-CCAC0B56309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B62739A-E2C2-C142-B49D-074F03533394}"/>
              </a:ext>
            </a:extLst>
          </p:cNvPr>
          <p:cNvGrpSpPr/>
          <p:nvPr/>
        </p:nvGrpSpPr>
        <p:grpSpPr>
          <a:xfrm rot="10800000">
            <a:off x="9009411" y="3848647"/>
            <a:ext cx="772541" cy="821523"/>
            <a:chOff x="2417448" y="5074271"/>
            <a:chExt cx="1002724" cy="1066300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6A7361-63BA-B440-901B-FCA6BC0D23A8}"/>
                </a:ext>
              </a:extLst>
            </p:cNvPr>
            <p:cNvSpPr/>
            <p:nvPr/>
          </p:nvSpPr>
          <p:spPr>
            <a:xfrm rot="17176516">
              <a:off x="2896478" y="5074271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FFE7EB3-C991-694A-9549-8C4B28535C82}"/>
                </a:ext>
              </a:extLst>
            </p:cNvPr>
            <p:cNvSpPr/>
            <p:nvPr/>
          </p:nvSpPr>
          <p:spPr>
            <a:xfrm rot="17176516">
              <a:off x="2895308" y="5616877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04FFD0-7158-8F4F-BA4B-F9D3AFF311AC}"/>
                </a:ext>
              </a:extLst>
            </p:cNvPr>
            <p:cNvSpPr/>
            <p:nvPr/>
          </p:nvSpPr>
          <p:spPr>
            <a:xfrm rot="17176516">
              <a:off x="2417448" y="5345574"/>
              <a:ext cx="523694" cy="52369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Optima" panose="02000503060000020004" pitchFamily="2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C6BEBB7E-E867-9947-9B04-E41AE74843B0}"/>
              </a:ext>
            </a:extLst>
          </p:cNvPr>
          <p:cNvSpPr txBox="1"/>
          <p:nvPr/>
        </p:nvSpPr>
        <p:spPr>
          <a:xfrm>
            <a:off x="240222" y="365197"/>
            <a:ext cx="3780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Scratch, please ignore</a:t>
            </a:r>
            <a:endParaRPr lang="en-CN" sz="200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1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377</Words>
  <Application>Microsoft Macintosh PowerPoint</Application>
  <PresentationFormat>Widescreen</PresentationFormat>
  <Paragraphs>139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Shuanger Li</dc:creator>
  <cp:lastModifiedBy>pcompeau</cp:lastModifiedBy>
  <cp:revision>41</cp:revision>
  <dcterms:created xsi:type="dcterms:W3CDTF">2020-08-17T23:46:51Z</dcterms:created>
  <dcterms:modified xsi:type="dcterms:W3CDTF">2022-04-25T00:29:05Z</dcterms:modified>
</cp:coreProperties>
</file>